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1"/>
  </p:notesMasterIdLst>
  <p:sldIdLst>
    <p:sldId id="275" r:id="rId5"/>
    <p:sldId id="571" r:id="rId6"/>
    <p:sldId id="572" r:id="rId7"/>
    <p:sldId id="554" r:id="rId8"/>
    <p:sldId id="543" r:id="rId9"/>
    <p:sldId id="555" r:id="rId10"/>
    <p:sldId id="574" r:id="rId11"/>
    <p:sldId id="534" r:id="rId12"/>
    <p:sldId id="570" r:id="rId13"/>
    <p:sldId id="537" r:id="rId14"/>
    <p:sldId id="538" r:id="rId15"/>
    <p:sldId id="539" r:id="rId16"/>
    <p:sldId id="545" r:id="rId17"/>
    <p:sldId id="558" r:id="rId18"/>
    <p:sldId id="559" r:id="rId19"/>
    <p:sldId id="557" r:id="rId20"/>
    <p:sldId id="560" r:id="rId21"/>
    <p:sldId id="547" r:id="rId22"/>
    <p:sldId id="561" r:id="rId23"/>
    <p:sldId id="549" r:id="rId24"/>
    <p:sldId id="550" r:id="rId25"/>
    <p:sldId id="551" r:id="rId26"/>
    <p:sldId id="562" r:id="rId27"/>
    <p:sldId id="553" r:id="rId28"/>
    <p:sldId id="556" r:id="rId29"/>
    <p:sldId id="513" r:id="rId30"/>
    <p:sldId id="563" r:id="rId31"/>
    <p:sldId id="564" r:id="rId32"/>
    <p:sldId id="512" r:id="rId33"/>
    <p:sldId id="522" r:id="rId34"/>
    <p:sldId id="565" r:id="rId35"/>
    <p:sldId id="566" r:id="rId36"/>
    <p:sldId id="567" r:id="rId37"/>
    <p:sldId id="568" r:id="rId38"/>
    <p:sldId id="552" r:id="rId39"/>
    <p:sldId id="56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887BF6-CFAF-452A-BDC8-B75C1C0AA529}" v="1" dt="2020-07-07T17:31:51.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557" autoAdjust="0"/>
    <p:restoredTop sz="86375" autoAdjust="0"/>
  </p:normalViewPr>
  <p:slideViewPr>
    <p:cSldViewPr snapToGrid="0">
      <p:cViewPr varScale="1">
        <p:scale>
          <a:sx n="98" d="100"/>
          <a:sy n="98" d="100"/>
        </p:scale>
        <p:origin x="276" y="90"/>
      </p:cViewPr>
      <p:guideLst/>
    </p:cSldViewPr>
  </p:slideViewPr>
  <p:outlineViewPr>
    <p:cViewPr>
      <p:scale>
        <a:sx n="33" d="100"/>
        <a:sy n="33" d="100"/>
      </p:scale>
      <p:origin x="0" y="-6384"/>
    </p:cViewPr>
  </p:outlineViewPr>
  <p:notesTextViewPr>
    <p:cViewPr>
      <p:scale>
        <a:sx n="1" d="1"/>
        <a:sy n="1" d="1"/>
      </p:scale>
      <p:origin x="0" y="0"/>
    </p:cViewPr>
  </p:notesTextViewPr>
  <p:sorterViewPr>
    <p:cViewPr>
      <p:scale>
        <a:sx n="100" d="100"/>
        <a:sy n="100" d="100"/>
      </p:scale>
      <p:origin x="0" y="-7746"/>
    </p:cViewPr>
  </p:sorterViewPr>
  <p:notesViewPr>
    <p:cSldViewPr snapToGrid="0">
      <p:cViewPr varScale="1">
        <p:scale>
          <a:sx n="95" d="100"/>
          <a:sy n="95" d="100"/>
        </p:scale>
        <p:origin x="331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B500FB-BFB0-4226-B8A4-A13A29BBED25}"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D1AAEF3F-D87B-4506-B5ED-CE600411C390}">
      <dgm:prSet custT="1"/>
      <dgm:spPr/>
      <dgm:t>
        <a:bodyPr/>
        <a:lstStyle/>
        <a:p>
          <a:r>
            <a:rPr lang="en-US" sz="2400" b="1">
              <a:solidFill>
                <a:srgbClr val="007681"/>
              </a:solidFill>
            </a:rPr>
            <a:t>IDEA</a:t>
          </a:r>
        </a:p>
      </dgm:t>
    </dgm:pt>
    <dgm:pt modelId="{250F71C6-5B66-4B8A-815C-8859DA6E4BC2}" type="parTrans" cxnId="{DA4F0FEB-0784-4709-8CBE-DCA2FFE59E84}">
      <dgm:prSet/>
      <dgm:spPr/>
      <dgm:t>
        <a:bodyPr/>
        <a:lstStyle/>
        <a:p>
          <a:endParaRPr lang="en-US"/>
        </a:p>
      </dgm:t>
    </dgm:pt>
    <dgm:pt modelId="{64C3C8CC-CFDB-4D96-80FA-260AF06DE23A}" type="sibTrans" cxnId="{DA4F0FEB-0784-4709-8CBE-DCA2FFE59E84}">
      <dgm:prSet/>
      <dgm:spPr/>
      <dgm:t>
        <a:bodyPr/>
        <a:lstStyle/>
        <a:p>
          <a:endParaRPr lang="en-US"/>
        </a:p>
      </dgm:t>
    </dgm:pt>
    <dgm:pt modelId="{AAE7D4E3-D7A4-4557-8331-DEEE35A84B83}">
      <dgm:prSet custT="1"/>
      <dgm:spPr/>
      <dgm:t>
        <a:bodyPr/>
        <a:lstStyle/>
        <a:p>
          <a:r>
            <a:rPr lang="en-US" sz="2400" b="1">
              <a:solidFill>
                <a:srgbClr val="007681"/>
              </a:solidFill>
            </a:rPr>
            <a:t>ESSA</a:t>
          </a:r>
        </a:p>
      </dgm:t>
    </dgm:pt>
    <dgm:pt modelId="{55EFE2A2-5A28-42B0-8E18-7A6282BC65C7}" type="parTrans" cxnId="{338D4484-17C9-4F58-9775-CD487DB13C53}">
      <dgm:prSet/>
      <dgm:spPr/>
      <dgm:t>
        <a:bodyPr/>
        <a:lstStyle/>
        <a:p>
          <a:endParaRPr lang="en-US"/>
        </a:p>
      </dgm:t>
    </dgm:pt>
    <dgm:pt modelId="{BCE179DA-BD59-4A05-B586-AC039307737C}" type="sibTrans" cxnId="{338D4484-17C9-4F58-9775-CD487DB13C53}">
      <dgm:prSet/>
      <dgm:spPr/>
      <dgm:t>
        <a:bodyPr/>
        <a:lstStyle/>
        <a:p>
          <a:endParaRPr lang="en-US"/>
        </a:p>
      </dgm:t>
    </dgm:pt>
    <dgm:pt modelId="{2104F12E-EC3E-45D3-9630-222A1C0A093B}">
      <dgm:prSet custT="1"/>
      <dgm:spPr/>
      <dgm:t>
        <a:bodyPr/>
        <a:lstStyle/>
        <a:p>
          <a:r>
            <a:rPr lang="en-US" sz="2000" b="1">
              <a:solidFill>
                <a:srgbClr val="007681"/>
              </a:solidFill>
            </a:rPr>
            <a:t>PA State Performance Plan (SPP)</a:t>
          </a:r>
        </a:p>
      </dgm:t>
    </dgm:pt>
    <dgm:pt modelId="{649B87DE-441B-4AD9-B116-5D8CBED868C6}" type="parTrans" cxnId="{32A44E1E-9D5C-4A3E-926B-6A41F6833D39}">
      <dgm:prSet/>
      <dgm:spPr/>
      <dgm:t>
        <a:bodyPr/>
        <a:lstStyle/>
        <a:p>
          <a:endParaRPr lang="en-US"/>
        </a:p>
      </dgm:t>
    </dgm:pt>
    <dgm:pt modelId="{DD8A25B8-C063-43D2-B875-55921A7EB47A}" type="sibTrans" cxnId="{32A44E1E-9D5C-4A3E-926B-6A41F6833D39}">
      <dgm:prSet/>
      <dgm:spPr/>
      <dgm:t>
        <a:bodyPr/>
        <a:lstStyle/>
        <a:p>
          <a:endParaRPr lang="en-US"/>
        </a:p>
      </dgm:t>
    </dgm:pt>
    <dgm:pt modelId="{498A9CC4-17CB-47F7-B206-E99FDCC4DBFE}">
      <dgm:prSet/>
      <dgm:spPr/>
      <dgm:t>
        <a:bodyPr/>
        <a:lstStyle/>
        <a:p>
          <a:r>
            <a:rPr lang="en-US" b="1"/>
            <a:t>Indicator 8</a:t>
          </a:r>
        </a:p>
      </dgm:t>
    </dgm:pt>
    <dgm:pt modelId="{8647042B-A4B4-4FA1-8315-3198C1687E9F}" type="parTrans" cxnId="{0E91BB3E-7055-4717-A306-0A269AD8FCE9}">
      <dgm:prSet/>
      <dgm:spPr/>
      <dgm:t>
        <a:bodyPr/>
        <a:lstStyle/>
        <a:p>
          <a:endParaRPr lang="en-US"/>
        </a:p>
      </dgm:t>
    </dgm:pt>
    <dgm:pt modelId="{B8A65132-A117-4BA3-924E-50F6FB84A9BE}" type="sibTrans" cxnId="{0E91BB3E-7055-4717-A306-0A269AD8FCE9}">
      <dgm:prSet/>
      <dgm:spPr/>
      <dgm:t>
        <a:bodyPr/>
        <a:lstStyle/>
        <a:p>
          <a:endParaRPr lang="en-US"/>
        </a:p>
      </dgm:t>
    </dgm:pt>
    <dgm:pt modelId="{B396779B-12CC-4082-AD89-4BE17D8A6348}">
      <dgm:prSet custT="1"/>
      <dgm:spPr/>
      <dgm:t>
        <a:bodyPr/>
        <a:lstStyle/>
        <a:p>
          <a:r>
            <a:rPr lang="en-US" sz="2000" b="1">
              <a:solidFill>
                <a:srgbClr val="007681"/>
              </a:solidFill>
            </a:rPr>
            <a:t>Danielson Framework</a:t>
          </a:r>
        </a:p>
      </dgm:t>
    </dgm:pt>
    <dgm:pt modelId="{C7B1D222-A696-406B-91B9-19FB8433CB0F}" type="parTrans" cxnId="{E4366CD1-2892-4032-B55A-96BF9FEEBA11}">
      <dgm:prSet/>
      <dgm:spPr/>
      <dgm:t>
        <a:bodyPr/>
        <a:lstStyle/>
        <a:p>
          <a:endParaRPr lang="en-US"/>
        </a:p>
      </dgm:t>
    </dgm:pt>
    <dgm:pt modelId="{389BD278-BBE7-42BC-9219-AA17F68B8366}" type="sibTrans" cxnId="{E4366CD1-2892-4032-B55A-96BF9FEEBA11}">
      <dgm:prSet/>
      <dgm:spPr/>
      <dgm:t>
        <a:bodyPr/>
        <a:lstStyle/>
        <a:p>
          <a:endParaRPr lang="en-US"/>
        </a:p>
      </dgm:t>
    </dgm:pt>
    <dgm:pt modelId="{25541F6A-8D07-4D04-A2F9-E673A90314FA}">
      <dgm:prSet/>
      <dgm:spPr/>
      <dgm:t>
        <a:bodyPr/>
        <a:lstStyle/>
        <a:p>
          <a:r>
            <a:rPr lang="en-US" b="1"/>
            <a:t>Component 4C - Communicating with Families</a:t>
          </a:r>
        </a:p>
      </dgm:t>
    </dgm:pt>
    <dgm:pt modelId="{88F9B3F6-2C27-4709-9828-12792059B3A2}" type="parTrans" cxnId="{0B0EFB5E-28B9-4A54-BCD8-BB9626C158F3}">
      <dgm:prSet/>
      <dgm:spPr/>
      <dgm:t>
        <a:bodyPr/>
        <a:lstStyle/>
        <a:p>
          <a:endParaRPr lang="en-US"/>
        </a:p>
      </dgm:t>
    </dgm:pt>
    <dgm:pt modelId="{6CDA8BB8-D40D-49D6-A8C5-A85B8770A7F5}" type="sibTrans" cxnId="{0B0EFB5E-28B9-4A54-BCD8-BB9626C158F3}">
      <dgm:prSet/>
      <dgm:spPr/>
      <dgm:t>
        <a:bodyPr/>
        <a:lstStyle/>
        <a:p>
          <a:endParaRPr lang="en-US"/>
        </a:p>
      </dgm:t>
    </dgm:pt>
    <dgm:pt modelId="{6A8F6241-6C75-41B8-9ECF-40CF22FD4C9A}">
      <dgm:prSet custT="1"/>
      <dgm:spPr/>
      <dgm:t>
        <a:bodyPr/>
        <a:lstStyle/>
        <a:p>
          <a:r>
            <a:rPr lang="en-US" sz="2000" b="1">
              <a:solidFill>
                <a:srgbClr val="007681"/>
              </a:solidFill>
            </a:rPr>
            <a:t>PA System for Principal Effectiveness </a:t>
          </a:r>
        </a:p>
      </dgm:t>
    </dgm:pt>
    <dgm:pt modelId="{FE75F4B3-BD4D-4C17-9429-53EDAEC955E6}" type="parTrans" cxnId="{18A442B3-693F-487E-83C9-7D2DBFB7242C}">
      <dgm:prSet/>
      <dgm:spPr/>
      <dgm:t>
        <a:bodyPr/>
        <a:lstStyle/>
        <a:p>
          <a:endParaRPr lang="en-US"/>
        </a:p>
      </dgm:t>
    </dgm:pt>
    <dgm:pt modelId="{C4F18A1F-5882-47A5-94A2-E9FD8B9B3529}" type="sibTrans" cxnId="{18A442B3-693F-487E-83C9-7D2DBFB7242C}">
      <dgm:prSet/>
      <dgm:spPr/>
      <dgm:t>
        <a:bodyPr/>
        <a:lstStyle/>
        <a:p>
          <a:endParaRPr lang="en-US"/>
        </a:p>
      </dgm:t>
    </dgm:pt>
    <dgm:pt modelId="{0DDB8CC3-1070-4C3C-B35C-1E3D4351CB0E}">
      <dgm:prSet/>
      <dgm:spPr/>
      <dgm:t>
        <a:bodyPr/>
        <a:lstStyle/>
        <a:p>
          <a:r>
            <a:rPr lang="en-US" b="1"/>
            <a:t>Component 4A – Maximizes Parent and Community Involvement and Outreach</a:t>
          </a:r>
        </a:p>
      </dgm:t>
    </dgm:pt>
    <dgm:pt modelId="{90BF1F41-8DB1-431B-8B7F-1FCC21064C3B}" type="parTrans" cxnId="{1309CF04-132E-4450-865F-2ACC98BD43FC}">
      <dgm:prSet/>
      <dgm:spPr/>
      <dgm:t>
        <a:bodyPr/>
        <a:lstStyle/>
        <a:p>
          <a:endParaRPr lang="en-US"/>
        </a:p>
      </dgm:t>
    </dgm:pt>
    <dgm:pt modelId="{4EBACA49-F17B-4B39-A126-FEA84AF79F31}" type="sibTrans" cxnId="{1309CF04-132E-4450-865F-2ACC98BD43FC}">
      <dgm:prSet/>
      <dgm:spPr/>
      <dgm:t>
        <a:bodyPr/>
        <a:lstStyle/>
        <a:p>
          <a:endParaRPr lang="en-US"/>
        </a:p>
      </dgm:t>
    </dgm:pt>
    <dgm:pt modelId="{BE72AECF-5DA7-4EFA-9C73-D36E5C22F078}" type="pres">
      <dgm:prSet presAssocID="{BBB500FB-BFB0-4226-B8A4-A13A29BBED25}" presName="root" presStyleCnt="0">
        <dgm:presLayoutVars>
          <dgm:dir/>
          <dgm:resizeHandles val="exact"/>
        </dgm:presLayoutVars>
      </dgm:prSet>
      <dgm:spPr/>
    </dgm:pt>
    <dgm:pt modelId="{E1C99BC4-4E02-498A-A2C2-438827BEB9A6}" type="pres">
      <dgm:prSet presAssocID="{D1AAEF3F-D87B-4506-B5ED-CE600411C390}" presName="compNode" presStyleCnt="0"/>
      <dgm:spPr/>
    </dgm:pt>
    <dgm:pt modelId="{03BA2075-4776-49AF-AABD-B5A4EA0BB9E0}" type="pres">
      <dgm:prSet presAssocID="{D1AAEF3F-D87B-4506-B5ED-CE600411C390}" presName="bgRect" presStyleLbl="bgShp" presStyleIdx="0" presStyleCnt="5" custLinFactNeighborY="0"/>
      <dgm:spPr>
        <a:solidFill>
          <a:srgbClr val="FFFFFF"/>
        </a:solidFill>
        <a:ln>
          <a:noFill/>
        </a:ln>
      </dgm:spPr>
    </dgm:pt>
    <dgm:pt modelId="{4A925B8E-DC24-4843-B3D0-516812AE2A48}" type="pres">
      <dgm:prSet presAssocID="{D1AAEF3F-D87B-4506-B5ED-CE600411C390}" presName="iconRect" presStyleLbl="node1" presStyleIdx="0" presStyleCnt="5"/>
      <dgm:spPr>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37B08E3-25E9-4CF6-BB1D-248D88B631A1}" type="pres">
      <dgm:prSet presAssocID="{D1AAEF3F-D87B-4506-B5ED-CE600411C390}" presName="spaceRect" presStyleCnt="0"/>
      <dgm:spPr/>
    </dgm:pt>
    <dgm:pt modelId="{59C92510-C093-4479-9EC9-D4994E05DFAF}" type="pres">
      <dgm:prSet presAssocID="{D1AAEF3F-D87B-4506-B5ED-CE600411C390}" presName="parTx" presStyleLbl="revTx" presStyleIdx="0" presStyleCnt="8">
        <dgm:presLayoutVars>
          <dgm:chMax val="0"/>
          <dgm:chPref val="0"/>
        </dgm:presLayoutVars>
      </dgm:prSet>
      <dgm:spPr/>
    </dgm:pt>
    <dgm:pt modelId="{B07915C7-BEBB-4239-99C5-040CAA1E71C3}" type="pres">
      <dgm:prSet presAssocID="{64C3C8CC-CFDB-4D96-80FA-260AF06DE23A}" presName="sibTrans" presStyleCnt="0"/>
      <dgm:spPr/>
    </dgm:pt>
    <dgm:pt modelId="{FEE03695-8E44-4667-8BE0-0870C73B6269}" type="pres">
      <dgm:prSet presAssocID="{AAE7D4E3-D7A4-4557-8331-DEEE35A84B83}" presName="compNode" presStyleCnt="0"/>
      <dgm:spPr/>
    </dgm:pt>
    <dgm:pt modelId="{280FE153-93C4-4BF6-B534-6CF1C0B34971}" type="pres">
      <dgm:prSet presAssocID="{AAE7D4E3-D7A4-4557-8331-DEEE35A84B83}" presName="bgRect" presStyleLbl="bgShp" presStyleIdx="1" presStyleCnt="5" custLinFactNeighborX="7558" custLinFactNeighborY="-1899"/>
      <dgm:spPr>
        <a:solidFill>
          <a:schemeClr val="bg1"/>
        </a:solidFill>
      </dgm:spPr>
    </dgm:pt>
    <dgm:pt modelId="{4D354747-4192-4405-955C-560CCA038A4E}" type="pres">
      <dgm:prSet presAssocID="{AAE7D4E3-D7A4-4557-8331-DEEE35A84B83}" presName="iconRect" presStyleLbl="node1" presStyleIdx="1" presStyleCnt="5"/>
      <dgm:spPr>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9EB496-F9B6-44DF-936A-610BADE24E9E}" type="pres">
      <dgm:prSet presAssocID="{AAE7D4E3-D7A4-4557-8331-DEEE35A84B83}" presName="spaceRect" presStyleCnt="0"/>
      <dgm:spPr/>
    </dgm:pt>
    <dgm:pt modelId="{47D3D02B-EA5E-404B-B92E-0CE319FFBF2F}" type="pres">
      <dgm:prSet presAssocID="{AAE7D4E3-D7A4-4557-8331-DEEE35A84B83}" presName="parTx" presStyleLbl="revTx" presStyleIdx="1" presStyleCnt="8">
        <dgm:presLayoutVars>
          <dgm:chMax val="0"/>
          <dgm:chPref val="0"/>
        </dgm:presLayoutVars>
      </dgm:prSet>
      <dgm:spPr/>
    </dgm:pt>
    <dgm:pt modelId="{47FA0A7E-DBD0-46D8-B53D-4A9F83B7CB81}" type="pres">
      <dgm:prSet presAssocID="{BCE179DA-BD59-4A05-B586-AC039307737C}" presName="sibTrans" presStyleCnt="0"/>
      <dgm:spPr/>
    </dgm:pt>
    <dgm:pt modelId="{F5BA3001-F800-4601-BCCB-72DF228E0D38}" type="pres">
      <dgm:prSet presAssocID="{2104F12E-EC3E-45D3-9630-222A1C0A093B}" presName="compNode" presStyleCnt="0"/>
      <dgm:spPr/>
    </dgm:pt>
    <dgm:pt modelId="{0D36581C-5D1C-4EBF-AB26-F6CF1D753E40}" type="pres">
      <dgm:prSet presAssocID="{2104F12E-EC3E-45D3-9630-222A1C0A093B}" presName="bgRect" presStyleLbl="bgShp" presStyleIdx="2" presStyleCnt="5"/>
      <dgm:spPr>
        <a:solidFill>
          <a:schemeClr val="bg1"/>
        </a:solidFill>
      </dgm:spPr>
    </dgm:pt>
    <dgm:pt modelId="{17C66CE8-7247-4479-B2D1-5C5E49FE7C91}" type="pres">
      <dgm:prSet presAssocID="{2104F12E-EC3E-45D3-9630-222A1C0A093B}" presName="iconRect" presStyleLbl="node1" presStyleIdx="2" presStyleCnt="5"/>
      <dgm:spPr>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CF8FD08-A163-44E1-869A-BD2E92CB2CA6}" type="pres">
      <dgm:prSet presAssocID="{2104F12E-EC3E-45D3-9630-222A1C0A093B}" presName="spaceRect" presStyleCnt="0"/>
      <dgm:spPr/>
    </dgm:pt>
    <dgm:pt modelId="{DC8A85E9-B5EE-44C1-9DF2-C9871C255F4B}" type="pres">
      <dgm:prSet presAssocID="{2104F12E-EC3E-45D3-9630-222A1C0A093B}" presName="parTx" presStyleLbl="revTx" presStyleIdx="2" presStyleCnt="8">
        <dgm:presLayoutVars>
          <dgm:chMax val="0"/>
          <dgm:chPref val="0"/>
        </dgm:presLayoutVars>
      </dgm:prSet>
      <dgm:spPr/>
    </dgm:pt>
    <dgm:pt modelId="{253E552C-9AA5-4221-B5EB-490E47771875}" type="pres">
      <dgm:prSet presAssocID="{2104F12E-EC3E-45D3-9630-222A1C0A093B}" presName="desTx" presStyleLbl="revTx" presStyleIdx="3" presStyleCnt="8">
        <dgm:presLayoutVars/>
      </dgm:prSet>
      <dgm:spPr/>
    </dgm:pt>
    <dgm:pt modelId="{1DDCAC51-8AE9-4FD0-AB84-5AA2172A2101}" type="pres">
      <dgm:prSet presAssocID="{DD8A25B8-C063-43D2-B875-55921A7EB47A}" presName="sibTrans" presStyleCnt="0"/>
      <dgm:spPr/>
    </dgm:pt>
    <dgm:pt modelId="{A4DD62F6-01EE-4B23-84FA-8B10D48B4820}" type="pres">
      <dgm:prSet presAssocID="{B396779B-12CC-4082-AD89-4BE17D8A6348}" presName="compNode" presStyleCnt="0"/>
      <dgm:spPr/>
    </dgm:pt>
    <dgm:pt modelId="{F5ED1001-533C-4AD6-86C0-6AC053FB0248}" type="pres">
      <dgm:prSet presAssocID="{B396779B-12CC-4082-AD89-4BE17D8A6348}" presName="bgRect" presStyleLbl="bgShp" presStyleIdx="3" presStyleCnt="5"/>
      <dgm:spPr>
        <a:solidFill>
          <a:schemeClr val="bg1"/>
        </a:solidFill>
      </dgm:spPr>
    </dgm:pt>
    <dgm:pt modelId="{A1594EC8-53B6-4D16-8817-67AA3C1359CE}" type="pres">
      <dgm:prSet presAssocID="{B396779B-12CC-4082-AD89-4BE17D8A6348}" presName="iconRect" presStyleLbl="node1" presStyleIdx="3" presStyleCnt="5"/>
      <dgm:spPr>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DBFF7A7-E6FA-4262-9A6B-6E9763ACC631}" type="pres">
      <dgm:prSet presAssocID="{B396779B-12CC-4082-AD89-4BE17D8A6348}" presName="spaceRect" presStyleCnt="0"/>
      <dgm:spPr/>
    </dgm:pt>
    <dgm:pt modelId="{182AFCFA-D276-4542-A43C-D1F5691F1F69}" type="pres">
      <dgm:prSet presAssocID="{B396779B-12CC-4082-AD89-4BE17D8A6348}" presName="parTx" presStyleLbl="revTx" presStyleIdx="4" presStyleCnt="8">
        <dgm:presLayoutVars>
          <dgm:chMax val="0"/>
          <dgm:chPref val="0"/>
        </dgm:presLayoutVars>
      </dgm:prSet>
      <dgm:spPr/>
    </dgm:pt>
    <dgm:pt modelId="{F03EDFE1-C527-4E4F-B730-331F25560033}" type="pres">
      <dgm:prSet presAssocID="{B396779B-12CC-4082-AD89-4BE17D8A6348}" presName="desTx" presStyleLbl="revTx" presStyleIdx="5" presStyleCnt="8">
        <dgm:presLayoutVars/>
      </dgm:prSet>
      <dgm:spPr/>
    </dgm:pt>
    <dgm:pt modelId="{A79BAC29-4D46-4FE8-908F-D953111EFB7F}" type="pres">
      <dgm:prSet presAssocID="{389BD278-BBE7-42BC-9219-AA17F68B8366}" presName="sibTrans" presStyleCnt="0"/>
      <dgm:spPr/>
    </dgm:pt>
    <dgm:pt modelId="{F88EDD96-5EF4-43AD-8EAA-BB7D456BA1F8}" type="pres">
      <dgm:prSet presAssocID="{6A8F6241-6C75-41B8-9ECF-40CF22FD4C9A}" presName="compNode" presStyleCnt="0"/>
      <dgm:spPr/>
    </dgm:pt>
    <dgm:pt modelId="{32BE388A-C229-4983-98A7-66FBC6D456EE}" type="pres">
      <dgm:prSet presAssocID="{6A8F6241-6C75-41B8-9ECF-40CF22FD4C9A}" presName="bgRect" presStyleLbl="bgShp" presStyleIdx="4" presStyleCnt="5" custLinFactNeighborX="1402" custLinFactNeighborY="2849"/>
      <dgm:spPr>
        <a:solidFill>
          <a:schemeClr val="bg1"/>
        </a:solidFill>
      </dgm:spPr>
    </dgm:pt>
    <dgm:pt modelId="{9CA565FB-63DA-44CA-B556-33F2FD2A550B}" type="pres">
      <dgm:prSet presAssocID="{6A8F6241-6C75-41B8-9ECF-40CF22FD4C9A}" presName="iconRect" presStyleLbl="node1" presStyleIdx="4" presStyleCnt="5"/>
      <dgm:spPr>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9029566-B096-40FC-9D7F-66FF27D0FFEF}" type="pres">
      <dgm:prSet presAssocID="{6A8F6241-6C75-41B8-9ECF-40CF22FD4C9A}" presName="spaceRect" presStyleCnt="0"/>
      <dgm:spPr/>
    </dgm:pt>
    <dgm:pt modelId="{BBAC7DB4-7FEE-4426-8FD4-599FF3A4375A}" type="pres">
      <dgm:prSet presAssocID="{6A8F6241-6C75-41B8-9ECF-40CF22FD4C9A}" presName="parTx" presStyleLbl="revTx" presStyleIdx="6" presStyleCnt="8">
        <dgm:presLayoutVars>
          <dgm:chMax val="0"/>
          <dgm:chPref val="0"/>
        </dgm:presLayoutVars>
      </dgm:prSet>
      <dgm:spPr/>
    </dgm:pt>
    <dgm:pt modelId="{F26E1C7D-C46A-4BBA-8AF2-AE3D49262A74}" type="pres">
      <dgm:prSet presAssocID="{6A8F6241-6C75-41B8-9ECF-40CF22FD4C9A}" presName="desTx" presStyleLbl="revTx" presStyleIdx="7" presStyleCnt="8">
        <dgm:presLayoutVars/>
      </dgm:prSet>
      <dgm:spPr/>
    </dgm:pt>
  </dgm:ptLst>
  <dgm:cxnLst>
    <dgm:cxn modelId="{1309CF04-132E-4450-865F-2ACC98BD43FC}" srcId="{6A8F6241-6C75-41B8-9ECF-40CF22FD4C9A}" destId="{0DDB8CC3-1070-4C3C-B35C-1E3D4351CB0E}" srcOrd="0" destOrd="0" parTransId="{90BF1F41-8DB1-431B-8B7F-1FCC21064C3B}" sibTransId="{4EBACA49-F17B-4B39-A126-FEA84AF79F31}"/>
    <dgm:cxn modelId="{32A44E1E-9D5C-4A3E-926B-6A41F6833D39}" srcId="{BBB500FB-BFB0-4226-B8A4-A13A29BBED25}" destId="{2104F12E-EC3E-45D3-9630-222A1C0A093B}" srcOrd="2" destOrd="0" parTransId="{649B87DE-441B-4AD9-B116-5D8CBED868C6}" sibTransId="{DD8A25B8-C063-43D2-B875-55921A7EB47A}"/>
    <dgm:cxn modelId="{42177D26-0AB6-4999-BB55-24A3F27A708F}" type="presOf" srcId="{498A9CC4-17CB-47F7-B206-E99FDCC4DBFE}" destId="{253E552C-9AA5-4221-B5EB-490E47771875}" srcOrd="0" destOrd="0" presId="urn:microsoft.com/office/officeart/2018/2/layout/IconVerticalSolidList"/>
    <dgm:cxn modelId="{A17AFB29-5F68-441B-8F54-B973B9D87FB7}" type="presOf" srcId="{2104F12E-EC3E-45D3-9630-222A1C0A093B}" destId="{DC8A85E9-B5EE-44C1-9DF2-C9871C255F4B}" srcOrd="0" destOrd="0" presId="urn:microsoft.com/office/officeart/2018/2/layout/IconVerticalSolidList"/>
    <dgm:cxn modelId="{4DB85C3A-162C-402D-AF48-E098550CEADD}" type="presOf" srcId="{AAE7D4E3-D7A4-4557-8331-DEEE35A84B83}" destId="{47D3D02B-EA5E-404B-B92E-0CE319FFBF2F}" srcOrd="0" destOrd="0" presId="urn:microsoft.com/office/officeart/2018/2/layout/IconVerticalSolidList"/>
    <dgm:cxn modelId="{E9B4363C-EBCE-455D-8431-26C7D9A62451}" type="presOf" srcId="{BBB500FB-BFB0-4226-B8A4-A13A29BBED25}" destId="{BE72AECF-5DA7-4EFA-9C73-D36E5C22F078}" srcOrd="0" destOrd="0" presId="urn:microsoft.com/office/officeart/2018/2/layout/IconVerticalSolidList"/>
    <dgm:cxn modelId="{0E91BB3E-7055-4717-A306-0A269AD8FCE9}" srcId="{2104F12E-EC3E-45D3-9630-222A1C0A093B}" destId="{498A9CC4-17CB-47F7-B206-E99FDCC4DBFE}" srcOrd="0" destOrd="0" parTransId="{8647042B-A4B4-4FA1-8315-3198C1687E9F}" sibTransId="{B8A65132-A117-4BA3-924E-50F6FB84A9BE}"/>
    <dgm:cxn modelId="{0B0EFB5E-28B9-4A54-BCD8-BB9626C158F3}" srcId="{B396779B-12CC-4082-AD89-4BE17D8A6348}" destId="{25541F6A-8D07-4D04-A2F9-E673A90314FA}" srcOrd="0" destOrd="0" parTransId="{88F9B3F6-2C27-4709-9828-12792059B3A2}" sibTransId="{6CDA8BB8-D40D-49D6-A8C5-A85B8770A7F5}"/>
    <dgm:cxn modelId="{B4C73282-45F4-41AA-9E51-00D693B1DCD9}" type="presOf" srcId="{0DDB8CC3-1070-4C3C-B35C-1E3D4351CB0E}" destId="{F26E1C7D-C46A-4BBA-8AF2-AE3D49262A74}" srcOrd="0" destOrd="0" presId="urn:microsoft.com/office/officeart/2018/2/layout/IconVerticalSolidList"/>
    <dgm:cxn modelId="{338D4484-17C9-4F58-9775-CD487DB13C53}" srcId="{BBB500FB-BFB0-4226-B8A4-A13A29BBED25}" destId="{AAE7D4E3-D7A4-4557-8331-DEEE35A84B83}" srcOrd="1" destOrd="0" parTransId="{55EFE2A2-5A28-42B0-8E18-7A6282BC65C7}" sibTransId="{BCE179DA-BD59-4A05-B586-AC039307737C}"/>
    <dgm:cxn modelId="{EC5C4989-F122-4AE0-B3E2-8FCFEB8984F5}" type="presOf" srcId="{B396779B-12CC-4082-AD89-4BE17D8A6348}" destId="{182AFCFA-D276-4542-A43C-D1F5691F1F69}" srcOrd="0" destOrd="0" presId="urn:microsoft.com/office/officeart/2018/2/layout/IconVerticalSolidList"/>
    <dgm:cxn modelId="{A85B408D-DDB1-4265-95F5-BAECA2861174}" type="presOf" srcId="{6A8F6241-6C75-41B8-9ECF-40CF22FD4C9A}" destId="{BBAC7DB4-7FEE-4426-8FD4-599FF3A4375A}" srcOrd="0" destOrd="0" presId="urn:microsoft.com/office/officeart/2018/2/layout/IconVerticalSolidList"/>
    <dgm:cxn modelId="{18A442B3-693F-487E-83C9-7D2DBFB7242C}" srcId="{BBB500FB-BFB0-4226-B8A4-A13A29BBED25}" destId="{6A8F6241-6C75-41B8-9ECF-40CF22FD4C9A}" srcOrd="4" destOrd="0" parTransId="{FE75F4B3-BD4D-4C17-9429-53EDAEC955E6}" sibTransId="{C4F18A1F-5882-47A5-94A2-E9FD8B9B3529}"/>
    <dgm:cxn modelId="{F93398C0-92FF-4E0F-8A55-E0D9353A0D6D}" type="presOf" srcId="{D1AAEF3F-D87B-4506-B5ED-CE600411C390}" destId="{59C92510-C093-4479-9EC9-D4994E05DFAF}" srcOrd="0" destOrd="0" presId="urn:microsoft.com/office/officeart/2018/2/layout/IconVerticalSolidList"/>
    <dgm:cxn modelId="{4F421EC1-5FA7-4057-9045-E36CA5465FD7}" type="presOf" srcId="{25541F6A-8D07-4D04-A2F9-E673A90314FA}" destId="{F03EDFE1-C527-4E4F-B730-331F25560033}" srcOrd="0" destOrd="0" presId="urn:microsoft.com/office/officeart/2018/2/layout/IconVerticalSolidList"/>
    <dgm:cxn modelId="{E4366CD1-2892-4032-B55A-96BF9FEEBA11}" srcId="{BBB500FB-BFB0-4226-B8A4-A13A29BBED25}" destId="{B396779B-12CC-4082-AD89-4BE17D8A6348}" srcOrd="3" destOrd="0" parTransId="{C7B1D222-A696-406B-91B9-19FB8433CB0F}" sibTransId="{389BD278-BBE7-42BC-9219-AA17F68B8366}"/>
    <dgm:cxn modelId="{DA4F0FEB-0784-4709-8CBE-DCA2FFE59E84}" srcId="{BBB500FB-BFB0-4226-B8A4-A13A29BBED25}" destId="{D1AAEF3F-D87B-4506-B5ED-CE600411C390}" srcOrd="0" destOrd="0" parTransId="{250F71C6-5B66-4B8A-815C-8859DA6E4BC2}" sibTransId="{64C3C8CC-CFDB-4D96-80FA-260AF06DE23A}"/>
    <dgm:cxn modelId="{51071FA4-5FF8-4FF9-BE44-346C3CF3D051}" type="presParOf" srcId="{BE72AECF-5DA7-4EFA-9C73-D36E5C22F078}" destId="{E1C99BC4-4E02-498A-A2C2-438827BEB9A6}" srcOrd="0" destOrd="0" presId="urn:microsoft.com/office/officeart/2018/2/layout/IconVerticalSolidList"/>
    <dgm:cxn modelId="{637EA53C-98ED-4F92-B9B9-5E5923466B79}" type="presParOf" srcId="{E1C99BC4-4E02-498A-A2C2-438827BEB9A6}" destId="{03BA2075-4776-49AF-AABD-B5A4EA0BB9E0}" srcOrd="0" destOrd="0" presId="urn:microsoft.com/office/officeart/2018/2/layout/IconVerticalSolidList"/>
    <dgm:cxn modelId="{0AD34A0B-BAD1-4F34-9AE1-B209BB07873E}" type="presParOf" srcId="{E1C99BC4-4E02-498A-A2C2-438827BEB9A6}" destId="{4A925B8E-DC24-4843-B3D0-516812AE2A48}" srcOrd="1" destOrd="0" presId="urn:microsoft.com/office/officeart/2018/2/layout/IconVerticalSolidList"/>
    <dgm:cxn modelId="{092C4F84-E3BB-4490-81BD-11651433937D}" type="presParOf" srcId="{E1C99BC4-4E02-498A-A2C2-438827BEB9A6}" destId="{537B08E3-25E9-4CF6-BB1D-248D88B631A1}" srcOrd="2" destOrd="0" presId="urn:microsoft.com/office/officeart/2018/2/layout/IconVerticalSolidList"/>
    <dgm:cxn modelId="{B59A68B6-1800-46EC-8E88-815D297E0CDB}" type="presParOf" srcId="{E1C99BC4-4E02-498A-A2C2-438827BEB9A6}" destId="{59C92510-C093-4479-9EC9-D4994E05DFAF}" srcOrd="3" destOrd="0" presId="urn:microsoft.com/office/officeart/2018/2/layout/IconVerticalSolidList"/>
    <dgm:cxn modelId="{A1C2395F-865A-4DC3-8282-0612C51AB054}" type="presParOf" srcId="{BE72AECF-5DA7-4EFA-9C73-D36E5C22F078}" destId="{B07915C7-BEBB-4239-99C5-040CAA1E71C3}" srcOrd="1" destOrd="0" presId="urn:microsoft.com/office/officeart/2018/2/layout/IconVerticalSolidList"/>
    <dgm:cxn modelId="{4077C31C-CFE3-4926-9C6C-023F5C94CBDF}" type="presParOf" srcId="{BE72AECF-5DA7-4EFA-9C73-D36E5C22F078}" destId="{FEE03695-8E44-4667-8BE0-0870C73B6269}" srcOrd="2" destOrd="0" presId="urn:microsoft.com/office/officeart/2018/2/layout/IconVerticalSolidList"/>
    <dgm:cxn modelId="{C73F8D17-310A-4ECD-ABC5-3FB186E5AC2A}" type="presParOf" srcId="{FEE03695-8E44-4667-8BE0-0870C73B6269}" destId="{280FE153-93C4-4BF6-B534-6CF1C0B34971}" srcOrd="0" destOrd="0" presId="urn:microsoft.com/office/officeart/2018/2/layout/IconVerticalSolidList"/>
    <dgm:cxn modelId="{6CA3044D-7AC3-48F4-A838-2448A232CE1B}" type="presParOf" srcId="{FEE03695-8E44-4667-8BE0-0870C73B6269}" destId="{4D354747-4192-4405-955C-560CCA038A4E}" srcOrd="1" destOrd="0" presId="urn:microsoft.com/office/officeart/2018/2/layout/IconVerticalSolidList"/>
    <dgm:cxn modelId="{E1AEC3AC-F7E5-451B-BD9D-BCAA6AC16270}" type="presParOf" srcId="{FEE03695-8E44-4667-8BE0-0870C73B6269}" destId="{9A9EB496-F9B6-44DF-936A-610BADE24E9E}" srcOrd="2" destOrd="0" presId="urn:microsoft.com/office/officeart/2018/2/layout/IconVerticalSolidList"/>
    <dgm:cxn modelId="{646FFD36-4C2F-4818-B3D5-4B44D9A7D440}" type="presParOf" srcId="{FEE03695-8E44-4667-8BE0-0870C73B6269}" destId="{47D3D02B-EA5E-404B-B92E-0CE319FFBF2F}" srcOrd="3" destOrd="0" presId="urn:microsoft.com/office/officeart/2018/2/layout/IconVerticalSolidList"/>
    <dgm:cxn modelId="{15443FDF-778A-4742-B0FE-1833D7CAA1F6}" type="presParOf" srcId="{BE72AECF-5DA7-4EFA-9C73-D36E5C22F078}" destId="{47FA0A7E-DBD0-46D8-B53D-4A9F83B7CB81}" srcOrd="3" destOrd="0" presId="urn:microsoft.com/office/officeart/2018/2/layout/IconVerticalSolidList"/>
    <dgm:cxn modelId="{A0782C7B-4398-4B2E-9014-3D71A43292FE}" type="presParOf" srcId="{BE72AECF-5DA7-4EFA-9C73-D36E5C22F078}" destId="{F5BA3001-F800-4601-BCCB-72DF228E0D38}" srcOrd="4" destOrd="0" presId="urn:microsoft.com/office/officeart/2018/2/layout/IconVerticalSolidList"/>
    <dgm:cxn modelId="{3FA3B5D9-DB01-4BF3-BE63-3612752CD616}" type="presParOf" srcId="{F5BA3001-F800-4601-BCCB-72DF228E0D38}" destId="{0D36581C-5D1C-4EBF-AB26-F6CF1D753E40}" srcOrd="0" destOrd="0" presId="urn:microsoft.com/office/officeart/2018/2/layout/IconVerticalSolidList"/>
    <dgm:cxn modelId="{526701F0-979A-4BD5-BC8C-D74C9C6C7119}" type="presParOf" srcId="{F5BA3001-F800-4601-BCCB-72DF228E0D38}" destId="{17C66CE8-7247-4479-B2D1-5C5E49FE7C91}" srcOrd="1" destOrd="0" presId="urn:microsoft.com/office/officeart/2018/2/layout/IconVerticalSolidList"/>
    <dgm:cxn modelId="{85C0535A-D51E-489B-ADAA-5C4CC6C0449C}" type="presParOf" srcId="{F5BA3001-F800-4601-BCCB-72DF228E0D38}" destId="{8CF8FD08-A163-44E1-869A-BD2E92CB2CA6}" srcOrd="2" destOrd="0" presId="urn:microsoft.com/office/officeart/2018/2/layout/IconVerticalSolidList"/>
    <dgm:cxn modelId="{EF977FF3-1EF0-4D62-B8BE-1EDB26FCC26C}" type="presParOf" srcId="{F5BA3001-F800-4601-BCCB-72DF228E0D38}" destId="{DC8A85E9-B5EE-44C1-9DF2-C9871C255F4B}" srcOrd="3" destOrd="0" presId="urn:microsoft.com/office/officeart/2018/2/layout/IconVerticalSolidList"/>
    <dgm:cxn modelId="{680FC9E9-F9D1-47E1-8C57-B34A25E86009}" type="presParOf" srcId="{F5BA3001-F800-4601-BCCB-72DF228E0D38}" destId="{253E552C-9AA5-4221-B5EB-490E47771875}" srcOrd="4" destOrd="0" presId="urn:microsoft.com/office/officeart/2018/2/layout/IconVerticalSolidList"/>
    <dgm:cxn modelId="{F1F0234E-95BB-45B5-BC9E-209ECD6E9D9B}" type="presParOf" srcId="{BE72AECF-5DA7-4EFA-9C73-D36E5C22F078}" destId="{1DDCAC51-8AE9-4FD0-AB84-5AA2172A2101}" srcOrd="5" destOrd="0" presId="urn:microsoft.com/office/officeart/2018/2/layout/IconVerticalSolidList"/>
    <dgm:cxn modelId="{7B2E3A6F-C32C-40BE-A42B-7EDF20E7E652}" type="presParOf" srcId="{BE72AECF-5DA7-4EFA-9C73-D36E5C22F078}" destId="{A4DD62F6-01EE-4B23-84FA-8B10D48B4820}" srcOrd="6" destOrd="0" presId="urn:microsoft.com/office/officeart/2018/2/layout/IconVerticalSolidList"/>
    <dgm:cxn modelId="{BFF27759-3BC7-4EF4-8421-BC2F8A4BBD24}" type="presParOf" srcId="{A4DD62F6-01EE-4B23-84FA-8B10D48B4820}" destId="{F5ED1001-533C-4AD6-86C0-6AC053FB0248}" srcOrd="0" destOrd="0" presId="urn:microsoft.com/office/officeart/2018/2/layout/IconVerticalSolidList"/>
    <dgm:cxn modelId="{FCD48CA2-1EF1-4732-AAC3-71274083E84F}" type="presParOf" srcId="{A4DD62F6-01EE-4B23-84FA-8B10D48B4820}" destId="{A1594EC8-53B6-4D16-8817-67AA3C1359CE}" srcOrd="1" destOrd="0" presId="urn:microsoft.com/office/officeart/2018/2/layout/IconVerticalSolidList"/>
    <dgm:cxn modelId="{3A8EEA24-6032-47D0-B982-58E9109B6CCF}" type="presParOf" srcId="{A4DD62F6-01EE-4B23-84FA-8B10D48B4820}" destId="{CDBFF7A7-E6FA-4262-9A6B-6E9763ACC631}" srcOrd="2" destOrd="0" presId="urn:microsoft.com/office/officeart/2018/2/layout/IconVerticalSolidList"/>
    <dgm:cxn modelId="{99938D8B-AC66-4AE0-89EE-C130A9F92D05}" type="presParOf" srcId="{A4DD62F6-01EE-4B23-84FA-8B10D48B4820}" destId="{182AFCFA-D276-4542-A43C-D1F5691F1F69}" srcOrd="3" destOrd="0" presId="urn:microsoft.com/office/officeart/2018/2/layout/IconVerticalSolidList"/>
    <dgm:cxn modelId="{A579FCD9-EB65-4D33-98A8-B3A9BC8FC3EC}" type="presParOf" srcId="{A4DD62F6-01EE-4B23-84FA-8B10D48B4820}" destId="{F03EDFE1-C527-4E4F-B730-331F25560033}" srcOrd="4" destOrd="0" presId="urn:microsoft.com/office/officeart/2018/2/layout/IconVerticalSolidList"/>
    <dgm:cxn modelId="{0833179D-7112-4601-815C-11B41D4FC0B0}" type="presParOf" srcId="{BE72AECF-5DA7-4EFA-9C73-D36E5C22F078}" destId="{A79BAC29-4D46-4FE8-908F-D953111EFB7F}" srcOrd="7" destOrd="0" presId="urn:microsoft.com/office/officeart/2018/2/layout/IconVerticalSolidList"/>
    <dgm:cxn modelId="{20313246-F7E8-466F-8FF0-5C684BAF96AF}" type="presParOf" srcId="{BE72AECF-5DA7-4EFA-9C73-D36E5C22F078}" destId="{F88EDD96-5EF4-43AD-8EAA-BB7D456BA1F8}" srcOrd="8" destOrd="0" presId="urn:microsoft.com/office/officeart/2018/2/layout/IconVerticalSolidList"/>
    <dgm:cxn modelId="{0BA43CFB-97E0-4965-97F0-7280C49681F3}" type="presParOf" srcId="{F88EDD96-5EF4-43AD-8EAA-BB7D456BA1F8}" destId="{32BE388A-C229-4983-98A7-66FBC6D456EE}" srcOrd="0" destOrd="0" presId="urn:microsoft.com/office/officeart/2018/2/layout/IconVerticalSolidList"/>
    <dgm:cxn modelId="{7774413A-8F42-4BF6-8A6C-210A4CF91A5D}" type="presParOf" srcId="{F88EDD96-5EF4-43AD-8EAA-BB7D456BA1F8}" destId="{9CA565FB-63DA-44CA-B556-33F2FD2A550B}" srcOrd="1" destOrd="0" presId="urn:microsoft.com/office/officeart/2018/2/layout/IconVerticalSolidList"/>
    <dgm:cxn modelId="{D3BE58B4-F0BD-46AA-8F56-98B6E9E166BD}" type="presParOf" srcId="{F88EDD96-5EF4-43AD-8EAA-BB7D456BA1F8}" destId="{49029566-B096-40FC-9D7F-66FF27D0FFEF}" srcOrd="2" destOrd="0" presId="urn:microsoft.com/office/officeart/2018/2/layout/IconVerticalSolidList"/>
    <dgm:cxn modelId="{F23F4DAF-096F-4CF0-9383-661494CDCF0B}" type="presParOf" srcId="{F88EDD96-5EF4-43AD-8EAA-BB7D456BA1F8}" destId="{BBAC7DB4-7FEE-4426-8FD4-599FF3A4375A}" srcOrd="3" destOrd="0" presId="urn:microsoft.com/office/officeart/2018/2/layout/IconVerticalSolidList"/>
    <dgm:cxn modelId="{F87F7CB6-C2F9-4B43-A3A3-B30207C780A4}" type="presParOf" srcId="{F88EDD96-5EF4-43AD-8EAA-BB7D456BA1F8}" destId="{F26E1C7D-C46A-4BBA-8AF2-AE3D49262A7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D2BF19-45B5-42BC-A191-0CBE8D4D29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5C9A6AE-0DC9-47FB-8538-CA069F57A5C4}">
      <dgm:prSet phldrT="[Text]"/>
      <dgm:spPr/>
      <dgm:t>
        <a:bodyPr/>
        <a:lstStyle/>
        <a:p>
          <a:r>
            <a:rPr lang="en-US" dirty="0"/>
            <a:t>Take turns </a:t>
          </a:r>
        </a:p>
      </dgm:t>
    </dgm:pt>
    <dgm:pt modelId="{9EABE4B3-2603-4128-8FAB-81DB526B8CE5}" type="parTrans" cxnId="{FBC42F4E-A8CB-4E6A-A61B-A75882787387}">
      <dgm:prSet/>
      <dgm:spPr/>
      <dgm:t>
        <a:bodyPr/>
        <a:lstStyle/>
        <a:p>
          <a:endParaRPr lang="en-US"/>
        </a:p>
      </dgm:t>
    </dgm:pt>
    <dgm:pt modelId="{66AC2859-C9FA-462A-99DD-AFF0D68E32D1}" type="sibTrans" cxnId="{FBC42F4E-A8CB-4E6A-A61B-A75882787387}">
      <dgm:prSet/>
      <dgm:spPr/>
      <dgm:t>
        <a:bodyPr/>
        <a:lstStyle/>
        <a:p>
          <a:endParaRPr lang="en-US"/>
        </a:p>
      </dgm:t>
    </dgm:pt>
    <dgm:pt modelId="{50A3C4DC-8E0A-4A68-A2E1-A4D1FD17886F}">
      <dgm:prSet phldrT="[Text]"/>
      <dgm:spPr/>
      <dgm:t>
        <a:bodyPr/>
        <a:lstStyle/>
        <a:p>
          <a:r>
            <a:rPr lang="en-US" dirty="0"/>
            <a:t>Caution with humor</a:t>
          </a:r>
        </a:p>
      </dgm:t>
    </dgm:pt>
    <dgm:pt modelId="{B46634EB-6957-4690-9659-D3BC71A76862}" type="parTrans" cxnId="{06B0946C-5A0A-4C36-B917-FF6603838313}">
      <dgm:prSet/>
      <dgm:spPr/>
      <dgm:t>
        <a:bodyPr/>
        <a:lstStyle/>
        <a:p>
          <a:endParaRPr lang="en-US"/>
        </a:p>
      </dgm:t>
    </dgm:pt>
    <dgm:pt modelId="{4695D9D8-B903-44F4-A12B-24FB83EAB4FC}" type="sibTrans" cxnId="{06B0946C-5A0A-4C36-B917-FF6603838313}">
      <dgm:prSet/>
      <dgm:spPr/>
      <dgm:t>
        <a:bodyPr/>
        <a:lstStyle/>
        <a:p>
          <a:endParaRPr lang="en-US"/>
        </a:p>
      </dgm:t>
    </dgm:pt>
    <dgm:pt modelId="{E64BD5FA-8E1D-4245-9F42-4C91007070D5}">
      <dgm:prSet phldrT="[Text]"/>
      <dgm:spPr/>
      <dgm:t>
        <a:bodyPr/>
        <a:lstStyle/>
        <a:p>
          <a:r>
            <a:rPr lang="en-US" dirty="0"/>
            <a:t>Ask one question at a time</a:t>
          </a:r>
        </a:p>
      </dgm:t>
    </dgm:pt>
    <dgm:pt modelId="{07E2110A-7B9B-4BC3-9D98-4F62334CEE80}" type="parTrans" cxnId="{2EBC5FFE-726F-4398-BEE2-EDB8ACBD2923}">
      <dgm:prSet/>
      <dgm:spPr/>
      <dgm:t>
        <a:bodyPr/>
        <a:lstStyle/>
        <a:p>
          <a:endParaRPr lang="en-US"/>
        </a:p>
      </dgm:t>
    </dgm:pt>
    <dgm:pt modelId="{D52095D7-3735-4BD5-9C76-B7D995E7FDFA}" type="sibTrans" cxnId="{2EBC5FFE-726F-4398-BEE2-EDB8ACBD2923}">
      <dgm:prSet/>
      <dgm:spPr/>
      <dgm:t>
        <a:bodyPr/>
        <a:lstStyle/>
        <a:p>
          <a:endParaRPr lang="en-US"/>
        </a:p>
      </dgm:t>
    </dgm:pt>
    <dgm:pt modelId="{A3C0E7EB-E2F4-4BD8-ABCD-BD95BAA62ECD}">
      <dgm:prSet phldrT="[Text]"/>
      <dgm:spPr/>
      <dgm:t>
        <a:bodyPr/>
        <a:lstStyle/>
        <a:p>
          <a:r>
            <a:rPr lang="en-US" dirty="0"/>
            <a:t>Be respectful </a:t>
          </a:r>
        </a:p>
      </dgm:t>
    </dgm:pt>
    <dgm:pt modelId="{017694E0-53EC-4955-9CF4-B81854F1A8BE}" type="parTrans" cxnId="{24127A45-8B83-4764-BDCB-19A665587865}">
      <dgm:prSet/>
      <dgm:spPr/>
      <dgm:t>
        <a:bodyPr/>
        <a:lstStyle/>
        <a:p>
          <a:endParaRPr lang="en-US"/>
        </a:p>
      </dgm:t>
    </dgm:pt>
    <dgm:pt modelId="{0140E710-7F58-4863-B567-EEF09395CB36}" type="sibTrans" cxnId="{24127A45-8B83-4764-BDCB-19A665587865}">
      <dgm:prSet/>
      <dgm:spPr/>
      <dgm:t>
        <a:bodyPr/>
        <a:lstStyle/>
        <a:p>
          <a:endParaRPr lang="en-US"/>
        </a:p>
      </dgm:t>
    </dgm:pt>
    <dgm:pt modelId="{EB93F219-2139-4A95-A627-BC28844BCD0C}">
      <dgm:prSet phldrT="[Text]"/>
      <dgm:spPr/>
      <dgm:t>
        <a:bodyPr/>
        <a:lstStyle/>
        <a:p>
          <a:r>
            <a:rPr lang="en-US" dirty="0"/>
            <a:t>Avoid closed-ended questions </a:t>
          </a:r>
        </a:p>
      </dgm:t>
    </dgm:pt>
    <dgm:pt modelId="{ED35926B-D191-4946-ACEB-C0E26BF033BF}" type="parTrans" cxnId="{A0C2DCC5-081F-4680-85F0-73FFF5A31946}">
      <dgm:prSet/>
      <dgm:spPr/>
      <dgm:t>
        <a:bodyPr/>
        <a:lstStyle/>
        <a:p>
          <a:endParaRPr lang="en-US"/>
        </a:p>
      </dgm:t>
    </dgm:pt>
    <dgm:pt modelId="{92E7F2B9-B51F-474A-92CB-178FB47C86C8}" type="sibTrans" cxnId="{A0C2DCC5-081F-4680-85F0-73FFF5A31946}">
      <dgm:prSet/>
      <dgm:spPr/>
      <dgm:t>
        <a:bodyPr/>
        <a:lstStyle/>
        <a:p>
          <a:endParaRPr lang="en-US"/>
        </a:p>
      </dgm:t>
    </dgm:pt>
    <dgm:pt modelId="{DE6539AA-84FF-41CC-A297-B2D6C553111E}" type="pres">
      <dgm:prSet presAssocID="{A4D2BF19-45B5-42BC-A191-0CBE8D4D29A4}" presName="Name0" presStyleCnt="0">
        <dgm:presLayoutVars>
          <dgm:chMax val="7"/>
          <dgm:chPref val="7"/>
          <dgm:dir/>
        </dgm:presLayoutVars>
      </dgm:prSet>
      <dgm:spPr/>
    </dgm:pt>
    <dgm:pt modelId="{2C0F2578-E45F-4116-A21D-BD9CD92E3C63}" type="pres">
      <dgm:prSet presAssocID="{A4D2BF19-45B5-42BC-A191-0CBE8D4D29A4}" presName="Name1" presStyleCnt="0"/>
      <dgm:spPr/>
    </dgm:pt>
    <dgm:pt modelId="{83BD22CC-2A81-4785-A686-10EC5686A069}" type="pres">
      <dgm:prSet presAssocID="{A4D2BF19-45B5-42BC-A191-0CBE8D4D29A4}" presName="cycle" presStyleCnt="0"/>
      <dgm:spPr/>
    </dgm:pt>
    <dgm:pt modelId="{E6D1D8BE-8CB7-416D-B30D-42ADFBB49AB8}" type="pres">
      <dgm:prSet presAssocID="{A4D2BF19-45B5-42BC-A191-0CBE8D4D29A4}" presName="srcNode" presStyleLbl="node1" presStyleIdx="0" presStyleCnt="5"/>
      <dgm:spPr/>
    </dgm:pt>
    <dgm:pt modelId="{2CC2A5CE-AA67-4E7D-B635-BBF436F5C732}" type="pres">
      <dgm:prSet presAssocID="{A4D2BF19-45B5-42BC-A191-0CBE8D4D29A4}" presName="conn" presStyleLbl="parChTrans1D2" presStyleIdx="0" presStyleCnt="1"/>
      <dgm:spPr/>
    </dgm:pt>
    <dgm:pt modelId="{5383BB17-B6BC-4C91-8CE5-2E54D02267E4}" type="pres">
      <dgm:prSet presAssocID="{A4D2BF19-45B5-42BC-A191-0CBE8D4D29A4}" presName="extraNode" presStyleLbl="node1" presStyleIdx="0" presStyleCnt="5"/>
      <dgm:spPr/>
    </dgm:pt>
    <dgm:pt modelId="{4DAF32F7-D2C5-493E-B7AD-F434D05891D8}" type="pres">
      <dgm:prSet presAssocID="{A4D2BF19-45B5-42BC-A191-0CBE8D4D29A4}" presName="dstNode" presStyleLbl="node1" presStyleIdx="0" presStyleCnt="5"/>
      <dgm:spPr/>
    </dgm:pt>
    <dgm:pt modelId="{5AC09654-2086-411F-8562-A8057D44F79B}" type="pres">
      <dgm:prSet presAssocID="{A5C9A6AE-0DC9-47FB-8538-CA069F57A5C4}" presName="text_1" presStyleLbl="node1" presStyleIdx="0" presStyleCnt="5">
        <dgm:presLayoutVars>
          <dgm:bulletEnabled val="1"/>
        </dgm:presLayoutVars>
      </dgm:prSet>
      <dgm:spPr/>
    </dgm:pt>
    <dgm:pt modelId="{C71EFB43-C720-4103-A4BD-55CD92EA67EF}" type="pres">
      <dgm:prSet presAssocID="{A5C9A6AE-0DC9-47FB-8538-CA069F57A5C4}" presName="accent_1" presStyleCnt="0"/>
      <dgm:spPr/>
    </dgm:pt>
    <dgm:pt modelId="{12C76167-E5F8-4ED5-BBA2-73EE559AA34A}" type="pres">
      <dgm:prSet presAssocID="{A5C9A6AE-0DC9-47FB-8538-CA069F57A5C4}" presName="accentRepeatNode" presStyleLbl="solidFgAcc1" presStyleIdx="0" presStyleCnt="5"/>
      <dgm:spPr>
        <a:solidFill>
          <a:srgbClr val="007681"/>
        </a:solidFill>
      </dgm:spPr>
    </dgm:pt>
    <dgm:pt modelId="{CE56BA43-4F03-4AB3-BE79-2E5A202B8635}" type="pres">
      <dgm:prSet presAssocID="{50A3C4DC-8E0A-4A68-A2E1-A4D1FD17886F}" presName="text_2" presStyleLbl="node1" presStyleIdx="1" presStyleCnt="5">
        <dgm:presLayoutVars>
          <dgm:bulletEnabled val="1"/>
        </dgm:presLayoutVars>
      </dgm:prSet>
      <dgm:spPr/>
    </dgm:pt>
    <dgm:pt modelId="{264E18A9-FEF1-4AB2-90FF-9C2873C3EF95}" type="pres">
      <dgm:prSet presAssocID="{50A3C4DC-8E0A-4A68-A2E1-A4D1FD17886F}" presName="accent_2" presStyleCnt="0"/>
      <dgm:spPr/>
    </dgm:pt>
    <dgm:pt modelId="{3041DE75-25AD-4D82-80C6-3AC3CEDC23AC}" type="pres">
      <dgm:prSet presAssocID="{50A3C4DC-8E0A-4A68-A2E1-A4D1FD17886F}" presName="accentRepeatNode" presStyleLbl="solidFgAcc1" presStyleIdx="1" presStyleCnt="5"/>
      <dgm:spPr>
        <a:solidFill>
          <a:srgbClr val="007681"/>
        </a:solidFill>
      </dgm:spPr>
    </dgm:pt>
    <dgm:pt modelId="{5939D77F-B63B-4881-87EB-5F03E4102978}" type="pres">
      <dgm:prSet presAssocID="{A3C0E7EB-E2F4-4BD8-ABCD-BD95BAA62ECD}" presName="text_3" presStyleLbl="node1" presStyleIdx="2" presStyleCnt="5">
        <dgm:presLayoutVars>
          <dgm:bulletEnabled val="1"/>
        </dgm:presLayoutVars>
      </dgm:prSet>
      <dgm:spPr/>
    </dgm:pt>
    <dgm:pt modelId="{0ED16E96-7D58-4411-8309-47F41923E0AE}" type="pres">
      <dgm:prSet presAssocID="{A3C0E7EB-E2F4-4BD8-ABCD-BD95BAA62ECD}" presName="accent_3" presStyleCnt="0"/>
      <dgm:spPr/>
    </dgm:pt>
    <dgm:pt modelId="{72D0C5C7-F2EC-43E5-BB82-E55344B0CB99}" type="pres">
      <dgm:prSet presAssocID="{A3C0E7EB-E2F4-4BD8-ABCD-BD95BAA62ECD}" presName="accentRepeatNode" presStyleLbl="solidFgAcc1" presStyleIdx="2" presStyleCnt="5"/>
      <dgm:spPr>
        <a:solidFill>
          <a:srgbClr val="007681"/>
        </a:solidFill>
      </dgm:spPr>
    </dgm:pt>
    <dgm:pt modelId="{A29369C6-A4CA-4661-9F7E-00F15281B115}" type="pres">
      <dgm:prSet presAssocID="{EB93F219-2139-4A95-A627-BC28844BCD0C}" presName="text_4" presStyleLbl="node1" presStyleIdx="3" presStyleCnt="5">
        <dgm:presLayoutVars>
          <dgm:bulletEnabled val="1"/>
        </dgm:presLayoutVars>
      </dgm:prSet>
      <dgm:spPr/>
    </dgm:pt>
    <dgm:pt modelId="{3B69218C-D947-473C-A9B2-A42091486A41}" type="pres">
      <dgm:prSet presAssocID="{EB93F219-2139-4A95-A627-BC28844BCD0C}" presName="accent_4" presStyleCnt="0"/>
      <dgm:spPr/>
    </dgm:pt>
    <dgm:pt modelId="{8E605292-B216-4C5D-B987-419C0FE2BCEE}" type="pres">
      <dgm:prSet presAssocID="{EB93F219-2139-4A95-A627-BC28844BCD0C}" presName="accentRepeatNode" presStyleLbl="solidFgAcc1" presStyleIdx="3" presStyleCnt="5"/>
      <dgm:spPr>
        <a:solidFill>
          <a:srgbClr val="007681"/>
        </a:solidFill>
      </dgm:spPr>
    </dgm:pt>
    <dgm:pt modelId="{8B5F85DF-D2B6-4823-AC60-CD66BE8D2B4E}" type="pres">
      <dgm:prSet presAssocID="{E64BD5FA-8E1D-4245-9F42-4C91007070D5}" presName="text_5" presStyleLbl="node1" presStyleIdx="4" presStyleCnt="5">
        <dgm:presLayoutVars>
          <dgm:bulletEnabled val="1"/>
        </dgm:presLayoutVars>
      </dgm:prSet>
      <dgm:spPr/>
    </dgm:pt>
    <dgm:pt modelId="{6B345E33-B571-45B9-B597-C79772010C6E}" type="pres">
      <dgm:prSet presAssocID="{E64BD5FA-8E1D-4245-9F42-4C91007070D5}" presName="accent_5" presStyleCnt="0"/>
      <dgm:spPr/>
    </dgm:pt>
    <dgm:pt modelId="{22B351A6-8C6B-4A44-B24B-1A22F9CE45B4}" type="pres">
      <dgm:prSet presAssocID="{E64BD5FA-8E1D-4245-9F42-4C91007070D5}" presName="accentRepeatNode" presStyleLbl="solidFgAcc1" presStyleIdx="4" presStyleCnt="5"/>
      <dgm:spPr>
        <a:solidFill>
          <a:srgbClr val="007681"/>
        </a:solidFill>
      </dgm:spPr>
    </dgm:pt>
  </dgm:ptLst>
  <dgm:cxnLst>
    <dgm:cxn modelId="{C4E5F75B-ABD7-4EF6-B82B-698542A2067E}" type="presOf" srcId="{EB93F219-2139-4A95-A627-BC28844BCD0C}" destId="{A29369C6-A4CA-4661-9F7E-00F15281B115}" srcOrd="0" destOrd="0" presId="urn:microsoft.com/office/officeart/2008/layout/VerticalCurvedList"/>
    <dgm:cxn modelId="{24127A45-8B83-4764-BDCB-19A665587865}" srcId="{A4D2BF19-45B5-42BC-A191-0CBE8D4D29A4}" destId="{A3C0E7EB-E2F4-4BD8-ABCD-BD95BAA62ECD}" srcOrd="2" destOrd="0" parTransId="{017694E0-53EC-4955-9CF4-B81854F1A8BE}" sibTransId="{0140E710-7F58-4863-B567-EEF09395CB36}"/>
    <dgm:cxn modelId="{82814268-93EF-442B-932F-6D3C85D087A2}" type="presOf" srcId="{A5C9A6AE-0DC9-47FB-8538-CA069F57A5C4}" destId="{5AC09654-2086-411F-8562-A8057D44F79B}" srcOrd="0" destOrd="0" presId="urn:microsoft.com/office/officeart/2008/layout/VerticalCurvedList"/>
    <dgm:cxn modelId="{06B0946C-5A0A-4C36-B917-FF6603838313}" srcId="{A4D2BF19-45B5-42BC-A191-0CBE8D4D29A4}" destId="{50A3C4DC-8E0A-4A68-A2E1-A4D1FD17886F}" srcOrd="1" destOrd="0" parTransId="{B46634EB-6957-4690-9659-D3BC71A76862}" sibTransId="{4695D9D8-B903-44F4-A12B-24FB83EAB4FC}"/>
    <dgm:cxn modelId="{FBC42F4E-A8CB-4E6A-A61B-A75882787387}" srcId="{A4D2BF19-45B5-42BC-A191-0CBE8D4D29A4}" destId="{A5C9A6AE-0DC9-47FB-8538-CA069F57A5C4}" srcOrd="0" destOrd="0" parTransId="{9EABE4B3-2603-4128-8FAB-81DB526B8CE5}" sibTransId="{66AC2859-C9FA-462A-99DD-AFF0D68E32D1}"/>
    <dgm:cxn modelId="{D44C5077-5EB4-4A1C-9121-4F30951D0871}" type="presOf" srcId="{A4D2BF19-45B5-42BC-A191-0CBE8D4D29A4}" destId="{DE6539AA-84FF-41CC-A297-B2D6C553111E}" srcOrd="0" destOrd="0" presId="urn:microsoft.com/office/officeart/2008/layout/VerticalCurvedList"/>
    <dgm:cxn modelId="{3F4A5A9D-5214-4031-AC91-34EAB3FC2043}" type="presOf" srcId="{A3C0E7EB-E2F4-4BD8-ABCD-BD95BAA62ECD}" destId="{5939D77F-B63B-4881-87EB-5F03E4102978}" srcOrd="0" destOrd="0" presId="urn:microsoft.com/office/officeart/2008/layout/VerticalCurvedList"/>
    <dgm:cxn modelId="{A0C2DCC5-081F-4680-85F0-73FFF5A31946}" srcId="{A4D2BF19-45B5-42BC-A191-0CBE8D4D29A4}" destId="{EB93F219-2139-4A95-A627-BC28844BCD0C}" srcOrd="3" destOrd="0" parTransId="{ED35926B-D191-4946-ACEB-C0E26BF033BF}" sibTransId="{92E7F2B9-B51F-474A-92CB-178FB47C86C8}"/>
    <dgm:cxn modelId="{27A4A7DA-3065-4D5E-8814-BCB03095F994}" type="presOf" srcId="{66AC2859-C9FA-462A-99DD-AFF0D68E32D1}" destId="{2CC2A5CE-AA67-4E7D-B635-BBF436F5C732}" srcOrd="0" destOrd="0" presId="urn:microsoft.com/office/officeart/2008/layout/VerticalCurvedList"/>
    <dgm:cxn modelId="{813BBDEA-2075-4D24-9B11-2FB21CF2D077}" type="presOf" srcId="{E64BD5FA-8E1D-4245-9F42-4C91007070D5}" destId="{8B5F85DF-D2B6-4823-AC60-CD66BE8D2B4E}" srcOrd="0" destOrd="0" presId="urn:microsoft.com/office/officeart/2008/layout/VerticalCurvedList"/>
    <dgm:cxn modelId="{FA8223F9-E008-4798-B559-BA55C0B996EE}" type="presOf" srcId="{50A3C4DC-8E0A-4A68-A2E1-A4D1FD17886F}" destId="{CE56BA43-4F03-4AB3-BE79-2E5A202B8635}" srcOrd="0" destOrd="0" presId="urn:microsoft.com/office/officeart/2008/layout/VerticalCurvedList"/>
    <dgm:cxn modelId="{2EBC5FFE-726F-4398-BEE2-EDB8ACBD2923}" srcId="{A4D2BF19-45B5-42BC-A191-0CBE8D4D29A4}" destId="{E64BD5FA-8E1D-4245-9F42-4C91007070D5}" srcOrd="4" destOrd="0" parTransId="{07E2110A-7B9B-4BC3-9D98-4F62334CEE80}" sibTransId="{D52095D7-3735-4BD5-9C76-B7D995E7FDFA}"/>
    <dgm:cxn modelId="{5F13DCFE-DFA3-4809-B89C-7E8405382800}" type="presParOf" srcId="{DE6539AA-84FF-41CC-A297-B2D6C553111E}" destId="{2C0F2578-E45F-4116-A21D-BD9CD92E3C63}" srcOrd="0" destOrd="0" presId="urn:microsoft.com/office/officeart/2008/layout/VerticalCurvedList"/>
    <dgm:cxn modelId="{6DC9F102-65BE-4AB9-B04C-F44848E7E00B}" type="presParOf" srcId="{2C0F2578-E45F-4116-A21D-BD9CD92E3C63}" destId="{83BD22CC-2A81-4785-A686-10EC5686A069}" srcOrd="0" destOrd="0" presId="urn:microsoft.com/office/officeart/2008/layout/VerticalCurvedList"/>
    <dgm:cxn modelId="{AB179EE1-7858-4853-AEE4-531551F628D1}" type="presParOf" srcId="{83BD22CC-2A81-4785-A686-10EC5686A069}" destId="{E6D1D8BE-8CB7-416D-B30D-42ADFBB49AB8}" srcOrd="0" destOrd="0" presId="urn:microsoft.com/office/officeart/2008/layout/VerticalCurvedList"/>
    <dgm:cxn modelId="{A116BDE7-9E07-4293-B0A0-4E170A4975C1}" type="presParOf" srcId="{83BD22CC-2A81-4785-A686-10EC5686A069}" destId="{2CC2A5CE-AA67-4E7D-B635-BBF436F5C732}" srcOrd="1" destOrd="0" presId="urn:microsoft.com/office/officeart/2008/layout/VerticalCurvedList"/>
    <dgm:cxn modelId="{49CFDFE4-5E67-4950-ABED-C1B81E0F4FB6}" type="presParOf" srcId="{83BD22CC-2A81-4785-A686-10EC5686A069}" destId="{5383BB17-B6BC-4C91-8CE5-2E54D02267E4}" srcOrd="2" destOrd="0" presId="urn:microsoft.com/office/officeart/2008/layout/VerticalCurvedList"/>
    <dgm:cxn modelId="{6549B849-D791-4BEF-9CF6-F20FA2B9B561}" type="presParOf" srcId="{83BD22CC-2A81-4785-A686-10EC5686A069}" destId="{4DAF32F7-D2C5-493E-B7AD-F434D05891D8}" srcOrd="3" destOrd="0" presId="urn:microsoft.com/office/officeart/2008/layout/VerticalCurvedList"/>
    <dgm:cxn modelId="{0729B8E5-D930-44AC-B5F5-FDCF5D1BEE68}" type="presParOf" srcId="{2C0F2578-E45F-4116-A21D-BD9CD92E3C63}" destId="{5AC09654-2086-411F-8562-A8057D44F79B}" srcOrd="1" destOrd="0" presId="urn:microsoft.com/office/officeart/2008/layout/VerticalCurvedList"/>
    <dgm:cxn modelId="{BA9700D1-8E61-4FF1-980F-FF9800084EFC}" type="presParOf" srcId="{2C0F2578-E45F-4116-A21D-BD9CD92E3C63}" destId="{C71EFB43-C720-4103-A4BD-55CD92EA67EF}" srcOrd="2" destOrd="0" presId="urn:microsoft.com/office/officeart/2008/layout/VerticalCurvedList"/>
    <dgm:cxn modelId="{D16585EE-9C67-47B8-BBDC-683B993F7105}" type="presParOf" srcId="{C71EFB43-C720-4103-A4BD-55CD92EA67EF}" destId="{12C76167-E5F8-4ED5-BBA2-73EE559AA34A}" srcOrd="0" destOrd="0" presId="urn:microsoft.com/office/officeart/2008/layout/VerticalCurvedList"/>
    <dgm:cxn modelId="{0B89B330-CB81-46CB-A3D9-046E87D028AC}" type="presParOf" srcId="{2C0F2578-E45F-4116-A21D-BD9CD92E3C63}" destId="{CE56BA43-4F03-4AB3-BE79-2E5A202B8635}" srcOrd="3" destOrd="0" presId="urn:microsoft.com/office/officeart/2008/layout/VerticalCurvedList"/>
    <dgm:cxn modelId="{4F171943-A5F4-45BC-B7B1-A5531B65D840}" type="presParOf" srcId="{2C0F2578-E45F-4116-A21D-BD9CD92E3C63}" destId="{264E18A9-FEF1-4AB2-90FF-9C2873C3EF95}" srcOrd="4" destOrd="0" presId="urn:microsoft.com/office/officeart/2008/layout/VerticalCurvedList"/>
    <dgm:cxn modelId="{2D737522-D57A-4756-B0F4-CBC6C09F0CD0}" type="presParOf" srcId="{264E18A9-FEF1-4AB2-90FF-9C2873C3EF95}" destId="{3041DE75-25AD-4D82-80C6-3AC3CEDC23AC}" srcOrd="0" destOrd="0" presId="urn:microsoft.com/office/officeart/2008/layout/VerticalCurvedList"/>
    <dgm:cxn modelId="{48DCA75A-468F-4C10-8CD4-9CD7920E07EF}" type="presParOf" srcId="{2C0F2578-E45F-4116-A21D-BD9CD92E3C63}" destId="{5939D77F-B63B-4881-87EB-5F03E4102978}" srcOrd="5" destOrd="0" presId="urn:microsoft.com/office/officeart/2008/layout/VerticalCurvedList"/>
    <dgm:cxn modelId="{5822160C-3F56-48AC-9F1C-C9B8112DB95A}" type="presParOf" srcId="{2C0F2578-E45F-4116-A21D-BD9CD92E3C63}" destId="{0ED16E96-7D58-4411-8309-47F41923E0AE}" srcOrd="6" destOrd="0" presId="urn:microsoft.com/office/officeart/2008/layout/VerticalCurvedList"/>
    <dgm:cxn modelId="{15BD688A-0EBB-4B29-8344-330ACBCEEA8A}" type="presParOf" srcId="{0ED16E96-7D58-4411-8309-47F41923E0AE}" destId="{72D0C5C7-F2EC-43E5-BB82-E55344B0CB99}" srcOrd="0" destOrd="0" presId="urn:microsoft.com/office/officeart/2008/layout/VerticalCurvedList"/>
    <dgm:cxn modelId="{DAC6505B-D01A-4ABC-BBD3-EF83B0D1497D}" type="presParOf" srcId="{2C0F2578-E45F-4116-A21D-BD9CD92E3C63}" destId="{A29369C6-A4CA-4661-9F7E-00F15281B115}" srcOrd="7" destOrd="0" presId="urn:microsoft.com/office/officeart/2008/layout/VerticalCurvedList"/>
    <dgm:cxn modelId="{004B930E-2243-4180-B687-2947DE422CF4}" type="presParOf" srcId="{2C0F2578-E45F-4116-A21D-BD9CD92E3C63}" destId="{3B69218C-D947-473C-A9B2-A42091486A41}" srcOrd="8" destOrd="0" presId="urn:microsoft.com/office/officeart/2008/layout/VerticalCurvedList"/>
    <dgm:cxn modelId="{4277081B-332F-454F-BC1A-01DB436F932E}" type="presParOf" srcId="{3B69218C-D947-473C-A9B2-A42091486A41}" destId="{8E605292-B216-4C5D-B987-419C0FE2BCEE}" srcOrd="0" destOrd="0" presId="urn:microsoft.com/office/officeart/2008/layout/VerticalCurvedList"/>
    <dgm:cxn modelId="{F306007E-FAC7-448F-BCE2-811CD3610281}" type="presParOf" srcId="{2C0F2578-E45F-4116-A21D-BD9CD92E3C63}" destId="{8B5F85DF-D2B6-4823-AC60-CD66BE8D2B4E}" srcOrd="9" destOrd="0" presId="urn:microsoft.com/office/officeart/2008/layout/VerticalCurvedList"/>
    <dgm:cxn modelId="{1298390B-8E45-44C2-B5F9-9AB6809B44D8}" type="presParOf" srcId="{2C0F2578-E45F-4116-A21D-BD9CD92E3C63}" destId="{6B345E33-B571-45B9-B597-C79772010C6E}" srcOrd="10" destOrd="0" presId="urn:microsoft.com/office/officeart/2008/layout/VerticalCurvedList"/>
    <dgm:cxn modelId="{54575020-3F75-4744-8467-B22407929ED8}" type="presParOf" srcId="{6B345E33-B571-45B9-B597-C79772010C6E}" destId="{22B351A6-8C6B-4A44-B24B-1A22F9CE45B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8DDD17B-67AD-499C-8E1C-3824F80A8D63}"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D2E17581-D357-44AA-A71F-FC120A8D7A85}">
      <dgm:prSet custT="1"/>
      <dgm:spPr/>
      <dgm:t>
        <a:bodyPr/>
        <a:lstStyle/>
        <a:p>
          <a:pPr rtl="0"/>
          <a:r>
            <a:rPr lang="en-US" sz="2800" dirty="0"/>
            <a:t>Identify the </a:t>
          </a:r>
          <a:r>
            <a:rPr lang="en-US" sz="2800" b="1" dirty="0"/>
            <a:t>goal</a:t>
          </a:r>
          <a:r>
            <a:rPr lang="en-US" sz="2800" dirty="0"/>
            <a:t> and </a:t>
          </a:r>
          <a:r>
            <a:rPr lang="en-US" sz="2800" b="1" dirty="0"/>
            <a:t>reason</a:t>
          </a:r>
          <a:r>
            <a:rPr lang="en-US" sz="2800" dirty="0"/>
            <a:t> for the communication </a:t>
          </a:r>
        </a:p>
      </dgm:t>
    </dgm:pt>
    <dgm:pt modelId="{0D171DC3-C2FF-4335-95BC-DACD3765BC66}" type="parTrans" cxnId="{9F8E825F-C389-46D3-A06A-FBE6C2BAFD1B}">
      <dgm:prSet/>
      <dgm:spPr/>
      <dgm:t>
        <a:bodyPr/>
        <a:lstStyle/>
        <a:p>
          <a:endParaRPr lang="en-US"/>
        </a:p>
      </dgm:t>
    </dgm:pt>
    <dgm:pt modelId="{F8E347CF-F7E7-4FC4-8E9D-364647666712}" type="sibTrans" cxnId="{9F8E825F-C389-46D3-A06A-FBE6C2BAFD1B}">
      <dgm:prSet/>
      <dgm:spPr/>
      <dgm:t>
        <a:bodyPr/>
        <a:lstStyle/>
        <a:p>
          <a:endParaRPr lang="en-US"/>
        </a:p>
      </dgm:t>
    </dgm:pt>
    <dgm:pt modelId="{BCEF37A1-CF1A-4303-9AC6-E624DBE1CF4B}">
      <dgm:prSet custT="1"/>
      <dgm:spPr/>
      <dgm:t>
        <a:bodyPr/>
        <a:lstStyle/>
        <a:p>
          <a:pPr rtl="0"/>
          <a:r>
            <a:rPr lang="en-US" sz="2800" dirty="0"/>
            <a:t>Consider the </a:t>
          </a:r>
          <a:r>
            <a:rPr lang="en-US" sz="2800" b="1" dirty="0"/>
            <a:t>audience</a:t>
          </a:r>
          <a:r>
            <a:rPr lang="en-US" sz="2800" dirty="0"/>
            <a:t> </a:t>
          </a:r>
        </a:p>
      </dgm:t>
    </dgm:pt>
    <dgm:pt modelId="{285218EA-462D-4553-A16C-4D0ED47619A1}" type="parTrans" cxnId="{73E15248-5604-4F1A-8688-1F6E6C845B13}">
      <dgm:prSet/>
      <dgm:spPr/>
      <dgm:t>
        <a:bodyPr/>
        <a:lstStyle/>
        <a:p>
          <a:endParaRPr lang="en-US"/>
        </a:p>
      </dgm:t>
    </dgm:pt>
    <dgm:pt modelId="{E1BE2ECB-FE42-455B-AFA1-547E5E744727}" type="sibTrans" cxnId="{73E15248-5604-4F1A-8688-1F6E6C845B13}">
      <dgm:prSet/>
      <dgm:spPr/>
      <dgm:t>
        <a:bodyPr/>
        <a:lstStyle/>
        <a:p>
          <a:endParaRPr lang="en-US"/>
        </a:p>
      </dgm:t>
    </dgm:pt>
    <dgm:pt modelId="{EE01C280-8326-4792-AEE8-68739367BC95}">
      <dgm:prSet custT="1"/>
      <dgm:spPr/>
      <dgm:t>
        <a:bodyPr/>
        <a:lstStyle/>
        <a:p>
          <a:pPr rtl="0"/>
          <a:r>
            <a:rPr lang="en-US" sz="2800" dirty="0"/>
            <a:t>Choose a communication </a:t>
          </a:r>
          <a:r>
            <a:rPr lang="en-US" sz="2800" b="1" dirty="0"/>
            <a:t>approach</a:t>
          </a:r>
          <a:endParaRPr lang="en-US" sz="2800" dirty="0"/>
        </a:p>
      </dgm:t>
    </dgm:pt>
    <dgm:pt modelId="{D76AF685-4BFF-4B56-8B19-A27AD56BE7D5}" type="parTrans" cxnId="{169E60FE-AC03-4AE7-A806-17B7B87C3F8A}">
      <dgm:prSet/>
      <dgm:spPr/>
      <dgm:t>
        <a:bodyPr/>
        <a:lstStyle/>
        <a:p>
          <a:endParaRPr lang="en-US"/>
        </a:p>
      </dgm:t>
    </dgm:pt>
    <dgm:pt modelId="{966C49E2-1C92-4AB8-AEA6-4F3F50D8AEC7}" type="sibTrans" cxnId="{169E60FE-AC03-4AE7-A806-17B7B87C3F8A}">
      <dgm:prSet/>
      <dgm:spPr/>
      <dgm:t>
        <a:bodyPr/>
        <a:lstStyle/>
        <a:p>
          <a:endParaRPr lang="en-US"/>
        </a:p>
      </dgm:t>
    </dgm:pt>
    <dgm:pt modelId="{DE34CFBC-4500-412E-937A-36E6D7E4CD9A}" type="pres">
      <dgm:prSet presAssocID="{88DDD17B-67AD-499C-8E1C-3824F80A8D63}" presName="Name0" presStyleCnt="0">
        <dgm:presLayoutVars>
          <dgm:chMax val="7"/>
          <dgm:chPref val="7"/>
          <dgm:dir/>
        </dgm:presLayoutVars>
      </dgm:prSet>
      <dgm:spPr/>
    </dgm:pt>
    <dgm:pt modelId="{40DE5F16-D59D-4CBE-A1EF-C0097BFEC94D}" type="pres">
      <dgm:prSet presAssocID="{88DDD17B-67AD-499C-8E1C-3824F80A8D63}" presName="Name1" presStyleCnt="0"/>
      <dgm:spPr/>
    </dgm:pt>
    <dgm:pt modelId="{6C6509B3-FF7B-4926-AC0C-1AB92E931B3F}" type="pres">
      <dgm:prSet presAssocID="{88DDD17B-67AD-499C-8E1C-3824F80A8D63}" presName="cycle" presStyleCnt="0"/>
      <dgm:spPr/>
    </dgm:pt>
    <dgm:pt modelId="{F541BC54-8D99-4CB4-A09B-90829962F811}" type="pres">
      <dgm:prSet presAssocID="{88DDD17B-67AD-499C-8E1C-3824F80A8D63}" presName="srcNode" presStyleLbl="node1" presStyleIdx="0" presStyleCnt="3"/>
      <dgm:spPr/>
    </dgm:pt>
    <dgm:pt modelId="{269DA37E-D359-4365-A7C7-FD33294EE09F}" type="pres">
      <dgm:prSet presAssocID="{88DDD17B-67AD-499C-8E1C-3824F80A8D63}" presName="conn" presStyleLbl="parChTrans1D2" presStyleIdx="0" presStyleCnt="1"/>
      <dgm:spPr/>
    </dgm:pt>
    <dgm:pt modelId="{10CEF6EE-9A60-4428-8CEE-2BAA7C1F485D}" type="pres">
      <dgm:prSet presAssocID="{88DDD17B-67AD-499C-8E1C-3824F80A8D63}" presName="extraNode" presStyleLbl="node1" presStyleIdx="0" presStyleCnt="3"/>
      <dgm:spPr/>
    </dgm:pt>
    <dgm:pt modelId="{96CEFDB2-C687-4A45-A7EE-689E8E951C0B}" type="pres">
      <dgm:prSet presAssocID="{88DDD17B-67AD-499C-8E1C-3824F80A8D63}" presName="dstNode" presStyleLbl="node1" presStyleIdx="0" presStyleCnt="3"/>
      <dgm:spPr/>
    </dgm:pt>
    <dgm:pt modelId="{DC54CBE4-2A19-4A2E-BF60-3EFD6BED7758}" type="pres">
      <dgm:prSet presAssocID="{D2E17581-D357-44AA-A71F-FC120A8D7A85}" presName="text_1" presStyleLbl="node1" presStyleIdx="0" presStyleCnt="3">
        <dgm:presLayoutVars>
          <dgm:bulletEnabled val="1"/>
        </dgm:presLayoutVars>
      </dgm:prSet>
      <dgm:spPr/>
    </dgm:pt>
    <dgm:pt modelId="{DA754E08-C069-497F-9E15-46D90F7D8ECA}" type="pres">
      <dgm:prSet presAssocID="{D2E17581-D357-44AA-A71F-FC120A8D7A85}" presName="accent_1" presStyleCnt="0"/>
      <dgm:spPr/>
    </dgm:pt>
    <dgm:pt modelId="{C949154C-378A-4968-A9B8-6167144B6795}" type="pres">
      <dgm:prSet presAssocID="{D2E17581-D357-44AA-A71F-FC120A8D7A85}" presName="accentRepeatNode" presStyleLbl="solidFgAcc1" presStyleIdx="0" presStyleCnt="3"/>
      <dgm:spPr>
        <a:solidFill>
          <a:schemeClr val="accent2"/>
        </a:solidFill>
      </dgm:spPr>
    </dgm:pt>
    <dgm:pt modelId="{521970B0-4B98-4008-8A4F-50B95E671193}" type="pres">
      <dgm:prSet presAssocID="{BCEF37A1-CF1A-4303-9AC6-E624DBE1CF4B}" presName="text_2" presStyleLbl="node1" presStyleIdx="1" presStyleCnt="3">
        <dgm:presLayoutVars>
          <dgm:bulletEnabled val="1"/>
        </dgm:presLayoutVars>
      </dgm:prSet>
      <dgm:spPr/>
    </dgm:pt>
    <dgm:pt modelId="{14790DA9-E933-4BD3-AD5C-2F14C54F3D9B}" type="pres">
      <dgm:prSet presAssocID="{BCEF37A1-CF1A-4303-9AC6-E624DBE1CF4B}" presName="accent_2" presStyleCnt="0"/>
      <dgm:spPr/>
    </dgm:pt>
    <dgm:pt modelId="{36B81505-B637-4461-8FFA-030C6FD2E561}" type="pres">
      <dgm:prSet presAssocID="{BCEF37A1-CF1A-4303-9AC6-E624DBE1CF4B}" presName="accentRepeatNode" presStyleLbl="solidFgAcc1" presStyleIdx="1" presStyleCnt="3"/>
      <dgm:spPr>
        <a:solidFill>
          <a:schemeClr val="accent2"/>
        </a:solidFill>
      </dgm:spPr>
    </dgm:pt>
    <dgm:pt modelId="{F0D3362D-82AD-4E57-A67D-0C37F82AA557}" type="pres">
      <dgm:prSet presAssocID="{EE01C280-8326-4792-AEE8-68739367BC95}" presName="text_3" presStyleLbl="node1" presStyleIdx="2" presStyleCnt="3">
        <dgm:presLayoutVars>
          <dgm:bulletEnabled val="1"/>
        </dgm:presLayoutVars>
      </dgm:prSet>
      <dgm:spPr/>
    </dgm:pt>
    <dgm:pt modelId="{C6ED36DE-AB6F-4AC1-8499-4FE84ED710FF}" type="pres">
      <dgm:prSet presAssocID="{EE01C280-8326-4792-AEE8-68739367BC95}" presName="accent_3" presStyleCnt="0"/>
      <dgm:spPr/>
    </dgm:pt>
    <dgm:pt modelId="{03316814-01E7-46A3-82A2-FB4683D3EE5C}" type="pres">
      <dgm:prSet presAssocID="{EE01C280-8326-4792-AEE8-68739367BC95}" presName="accentRepeatNode" presStyleLbl="solidFgAcc1" presStyleIdx="2" presStyleCnt="3"/>
      <dgm:spPr>
        <a:solidFill>
          <a:schemeClr val="accent2"/>
        </a:solidFill>
      </dgm:spPr>
    </dgm:pt>
  </dgm:ptLst>
  <dgm:cxnLst>
    <dgm:cxn modelId="{A1FC7D1C-3DB0-426D-B30E-90A77D9553D7}" type="presOf" srcId="{F8E347CF-F7E7-4FC4-8E9D-364647666712}" destId="{269DA37E-D359-4365-A7C7-FD33294EE09F}" srcOrd="0" destOrd="0" presId="urn:microsoft.com/office/officeart/2008/layout/VerticalCurvedList"/>
    <dgm:cxn modelId="{9F8E825F-C389-46D3-A06A-FBE6C2BAFD1B}" srcId="{88DDD17B-67AD-499C-8E1C-3824F80A8D63}" destId="{D2E17581-D357-44AA-A71F-FC120A8D7A85}" srcOrd="0" destOrd="0" parTransId="{0D171DC3-C2FF-4335-95BC-DACD3765BC66}" sibTransId="{F8E347CF-F7E7-4FC4-8E9D-364647666712}"/>
    <dgm:cxn modelId="{73E15248-5604-4F1A-8688-1F6E6C845B13}" srcId="{88DDD17B-67AD-499C-8E1C-3824F80A8D63}" destId="{BCEF37A1-CF1A-4303-9AC6-E624DBE1CF4B}" srcOrd="1" destOrd="0" parTransId="{285218EA-462D-4553-A16C-4D0ED47619A1}" sibTransId="{E1BE2ECB-FE42-455B-AFA1-547E5E744727}"/>
    <dgm:cxn modelId="{17014769-A347-43FF-B23E-5AC8DA103F48}" type="presOf" srcId="{EE01C280-8326-4792-AEE8-68739367BC95}" destId="{F0D3362D-82AD-4E57-A67D-0C37F82AA557}" srcOrd="0" destOrd="0" presId="urn:microsoft.com/office/officeart/2008/layout/VerticalCurvedList"/>
    <dgm:cxn modelId="{FACDCD74-36C0-4B4E-8FB6-D23E9D47CA1E}" type="presOf" srcId="{D2E17581-D357-44AA-A71F-FC120A8D7A85}" destId="{DC54CBE4-2A19-4A2E-BF60-3EFD6BED7758}" srcOrd="0" destOrd="0" presId="urn:microsoft.com/office/officeart/2008/layout/VerticalCurvedList"/>
    <dgm:cxn modelId="{51EACDC3-724A-4FAE-96A6-116B5AA0E0DC}" type="presOf" srcId="{88DDD17B-67AD-499C-8E1C-3824F80A8D63}" destId="{DE34CFBC-4500-412E-937A-36E6D7E4CD9A}" srcOrd="0" destOrd="0" presId="urn:microsoft.com/office/officeart/2008/layout/VerticalCurvedList"/>
    <dgm:cxn modelId="{1092CFD8-9303-437E-997E-384D34247966}" type="presOf" srcId="{BCEF37A1-CF1A-4303-9AC6-E624DBE1CF4B}" destId="{521970B0-4B98-4008-8A4F-50B95E671193}" srcOrd="0" destOrd="0" presId="urn:microsoft.com/office/officeart/2008/layout/VerticalCurvedList"/>
    <dgm:cxn modelId="{169E60FE-AC03-4AE7-A806-17B7B87C3F8A}" srcId="{88DDD17B-67AD-499C-8E1C-3824F80A8D63}" destId="{EE01C280-8326-4792-AEE8-68739367BC95}" srcOrd="2" destOrd="0" parTransId="{D76AF685-4BFF-4B56-8B19-A27AD56BE7D5}" sibTransId="{966C49E2-1C92-4AB8-AEA6-4F3F50D8AEC7}"/>
    <dgm:cxn modelId="{B49BB0D6-0D41-4630-8DEC-34F380F25AAA}" type="presParOf" srcId="{DE34CFBC-4500-412E-937A-36E6D7E4CD9A}" destId="{40DE5F16-D59D-4CBE-A1EF-C0097BFEC94D}" srcOrd="0" destOrd="0" presId="urn:microsoft.com/office/officeart/2008/layout/VerticalCurvedList"/>
    <dgm:cxn modelId="{2B94B0B0-48FE-4435-890B-33DA1E5B443E}" type="presParOf" srcId="{40DE5F16-D59D-4CBE-A1EF-C0097BFEC94D}" destId="{6C6509B3-FF7B-4926-AC0C-1AB92E931B3F}" srcOrd="0" destOrd="0" presId="urn:microsoft.com/office/officeart/2008/layout/VerticalCurvedList"/>
    <dgm:cxn modelId="{90BA582B-3AB7-4617-9782-93BC67212DE9}" type="presParOf" srcId="{6C6509B3-FF7B-4926-AC0C-1AB92E931B3F}" destId="{F541BC54-8D99-4CB4-A09B-90829962F811}" srcOrd="0" destOrd="0" presId="urn:microsoft.com/office/officeart/2008/layout/VerticalCurvedList"/>
    <dgm:cxn modelId="{D4A5F33B-582C-410D-90EC-B0FCDEA484F8}" type="presParOf" srcId="{6C6509B3-FF7B-4926-AC0C-1AB92E931B3F}" destId="{269DA37E-D359-4365-A7C7-FD33294EE09F}" srcOrd="1" destOrd="0" presId="urn:microsoft.com/office/officeart/2008/layout/VerticalCurvedList"/>
    <dgm:cxn modelId="{CE174693-E9C4-43E7-AD8D-2D7BFFF42EF3}" type="presParOf" srcId="{6C6509B3-FF7B-4926-AC0C-1AB92E931B3F}" destId="{10CEF6EE-9A60-4428-8CEE-2BAA7C1F485D}" srcOrd="2" destOrd="0" presId="urn:microsoft.com/office/officeart/2008/layout/VerticalCurvedList"/>
    <dgm:cxn modelId="{9D39B03D-17A1-4DE4-8618-E4999B8E636A}" type="presParOf" srcId="{6C6509B3-FF7B-4926-AC0C-1AB92E931B3F}" destId="{96CEFDB2-C687-4A45-A7EE-689E8E951C0B}" srcOrd="3" destOrd="0" presId="urn:microsoft.com/office/officeart/2008/layout/VerticalCurvedList"/>
    <dgm:cxn modelId="{7C496187-825E-420C-AD86-7F77CBF1DFA9}" type="presParOf" srcId="{40DE5F16-D59D-4CBE-A1EF-C0097BFEC94D}" destId="{DC54CBE4-2A19-4A2E-BF60-3EFD6BED7758}" srcOrd="1" destOrd="0" presId="urn:microsoft.com/office/officeart/2008/layout/VerticalCurvedList"/>
    <dgm:cxn modelId="{9786D621-B969-4145-BF94-5005D7FF1439}" type="presParOf" srcId="{40DE5F16-D59D-4CBE-A1EF-C0097BFEC94D}" destId="{DA754E08-C069-497F-9E15-46D90F7D8ECA}" srcOrd="2" destOrd="0" presId="urn:microsoft.com/office/officeart/2008/layout/VerticalCurvedList"/>
    <dgm:cxn modelId="{04944310-3E5E-4D6B-8DEB-CBAC29AA2D1A}" type="presParOf" srcId="{DA754E08-C069-497F-9E15-46D90F7D8ECA}" destId="{C949154C-378A-4968-A9B8-6167144B6795}" srcOrd="0" destOrd="0" presId="urn:microsoft.com/office/officeart/2008/layout/VerticalCurvedList"/>
    <dgm:cxn modelId="{ED7FC108-8E6A-4A9C-B181-3315421DF4E8}" type="presParOf" srcId="{40DE5F16-D59D-4CBE-A1EF-C0097BFEC94D}" destId="{521970B0-4B98-4008-8A4F-50B95E671193}" srcOrd="3" destOrd="0" presId="urn:microsoft.com/office/officeart/2008/layout/VerticalCurvedList"/>
    <dgm:cxn modelId="{140C42CC-59F7-49E6-8B80-206E7DA1A0C1}" type="presParOf" srcId="{40DE5F16-D59D-4CBE-A1EF-C0097BFEC94D}" destId="{14790DA9-E933-4BD3-AD5C-2F14C54F3D9B}" srcOrd="4" destOrd="0" presId="urn:microsoft.com/office/officeart/2008/layout/VerticalCurvedList"/>
    <dgm:cxn modelId="{C64DE36F-E21E-4B41-9399-E2E7111C2F13}" type="presParOf" srcId="{14790DA9-E933-4BD3-AD5C-2F14C54F3D9B}" destId="{36B81505-B637-4461-8FFA-030C6FD2E561}" srcOrd="0" destOrd="0" presId="urn:microsoft.com/office/officeart/2008/layout/VerticalCurvedList"/>
    <dgm:cxn modelId="{7F572B98-CCDC-4D95-8D32-0DDBE3169F48}" type="presParOf" srcId="{40DE5F16-D59D-4CBE-A1EF-C0097BFEC94D}" destId="{F0D3362D-82AD-4E57-A67D-0C37F82AA557}" srcOrd="5" destOrd="0" presId="urn:microsoft.com/office/officeart/2008/layout/VerticalCurvedList"/>
    <dgm:cxn modelId="{BD6AB3EB-317F-48CD-AEB3-EFC3314EBE13}" type="presParOf" srcId="{40DE5F16-D59D-4CBE-A1EF-C0097BFEC94D}" destId="{C6ED36DE-AB6F-4AC1-8499-4FE84ED710FF}" srcOrd="6" destOrd="0" presId="urn:microsoft.com/office/officeart/2008/layout/VerticalCurvedList"/>
    <dgm:cxn modelId="{CF5009CD-D3CD-4FBE-A14D-F9B02B8D0544}" type="presParOf" srcId="{C6ED36DE-AB6F-4AC1-8499-4FE84ED710FF}" destId="{03316814-01E7-46A3-82A2-FB4683D3EE5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C6C321-9F9C-46C9-A309-F301C00B477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0DC82100-E537-45E1-99CF-186EB49956E3}">
      <dgm:prSet/>
      <dgm:spPr/>
      <dgm:t>
        <a:bodyPr/>
        <a:lstStyle/>
        <a:p>
          <a:r>
            <a:rPr lang="en-US" dirty="0"/>
            <a:t>Student Progress</a:t>
          </a:r>
        </a:p>
      </dgm:t>
    </dgm:pt>
    <dgm:pt modelId="{BD4C96FF-E147-4866-AD2E-64DC5AEC975E}" type="parTrans" cxnId="{5A83C23F-9AA7-4566-B9F1-4C4C456507C3}">
      <dgm:prSet/>
      <dgm:spPr/>
      <dgm:t>
        <a:bodyPr/>
        <a:lstStyle/>
        <a:p>
          <a:endParaRPr lang="en-US"/>
        </a:p>
      </dgm:t>
    </dgm:pt>
    <dgm:pt modelId="{3315E557-423C-498A-B131-31208FB8F755}" type="sibTrans" cxnId="{5A83C23F-9AA7-4566-B9F1-4C4C456507C3}">
      <dgm:prSet/>
      <dgm:spPr/>
      <dgm:t>
        <a:bodyPr/>
        <a:lstStyle/>
        <a:p>
          <a:endParaRPr lang="en-US"/>
        </a:p>
      </dgm:t>
    </dgm:pt>
    <dgm:pt modelId="{41C51AEB-EFAC-4D59-89E8-D1AEA555D48B}">
      <dgm:prSet/>
      <dgm:spPr/>
      <dgm:t>
        <a:bodyPr/>
        <a:lstStyle/>
        <a:p>
          <a:r>
            <a:rPr lang="en-US" dirty="0"/>
            <a:t>Policies and Procedures</a:t>
          </a:r>
        </a:p>
      </dgm:t>
    </dgm:pt>
    <dgm:pt modelId="{68650D9E-A845-44F6-8CDE-0EEEEA8BF11D}" type="parTrans" cxnId="{FDB3080D-4BCC-4320-8E32-E0770E908A0A}">
      <dgm:prSet/>
      <dgm:spPr/>
      <dgm:t>
        <a:bodyPr/>
        <a:lstStyle/>
        <a:p>
          <a:endParaRPr lang="en-US"/>
        </a:p>
      </dgm:t>
    </dgm:pt>
    <dgm:pt modelId="{E340B422-585E-40A6-BBEE-47536DBEE43C}" type="sibTrans" cxnId="{FDB3080D-4BCC-4320-8E32-E0770E908A0A}">
      <dgm:prSet/>
      <dgm:spPr/>
      <dgm:t>
        <a:bodyPr/>
        <a:lstStyle/>
        <a:p>
          <a:endParaRPr lang="en-US"/>
        </a:p>
      </dgm:t>
    </dgm:pt>
    <dgm:pt modelId="{52D2D032-10FB-4109-A75C-52267ABF7E88}">
      <dgm:prSet/>
      <dgm:spPr/>
      <dgm:t>
        <a:bodyPr/>
        <a:lstStyle/>
        <a:p>
          <a:r>
            <a:rPr lang="en-US"/>
            <a:t>Families Engaged </a:t>
          </a:r>
          <a:r>
            <a:rPr lang="en-US" dirty="0"/>
            <a:t>as Valuable Allies</a:t>
          </a:r>
        </a:p>
      </dgm:t>
    </dgm:pt>
    <dgm:pt modelId="{05EC4145-99B2-4B7D-911E-7D657EF5D140}" type="parTrans" cxnId="{841E236B-CE55-4E6D-8A4B-65DFF6845374}">
      <dgm:prSet/>
      <dgm:spPr/>
      <dgm:t>
        <a:bodyPr/>
        <a:lstStyle/>
        <a:p>
          <a:endParaRPr lang="en-US"/>
        </a:p>
      </dgm:t>
    </dgm:pt>
    <dgm:pt modelId="{721B91CC-9440-452E-926C-9C0B6DE614B8}" type="sibTrans" cxnId="{841E236B-CE55-4E6D-8A4B-65DFF6845374}">
      <dgm:prSet/>
      <dgm:spPr/>
      <dgm:t>
        <a:bodyPr/>
        <a:lstStyle/>
        <a:p>
          <a:endParaRPr lang="en-US"/>
        </a:p>
      </dgm:t>
    </dgm:pt>
    <dgm:pt modelId="{D87CD460-67AD-4A1D-A391-757F1E147584}">
      <dgm:prSet/>
      <dgm:spPr/>
      <dgm:t>
        <a:bodyPr/>
        <a:lstStyle/>
        <a:p>
          <a:r>
            <a:rPr lang="en-US" dirty="0"/>
            <a:t>Grade Level Expectations</a:t>
          </a:r>
        </a:p>
      </dgm:t>
    </dgm:pt>
    <dgm:pt modelId="{F625BC85-6F86-4D8A-BB97-679E237156EF}" type="parTrans" cxnId="{09ABE733-1609-4931-A97B-0E396377E22B}">
      <dgm:prSet/>
      <dgm:spPr/>
      <dgm:t>
        <a:bodyPr/>
        <a:lstStyle/>
        <a:p>
          <a:endParaRPr lang="en-US"/>
        </a:p>
      </dgm:t>
    </dgm:pt>
    <dgm:pt modelId="{F695B322-6B86-4B2A-AB74-5BBB4CEB09C7}" type="sibTrans" cxnId="{09ABE733-1609-4931-A97B-0E396377E22B}">
      <dgm:prSet/>
      <dgm:spPr/>
      <dgm:t>
        <a:bodyPr/>
        <a:lstStyle/>
        <a:p>
          <a:endParaRPr lang="en-US"/>
        </a:p>
      </dgm:t>
    </dgm:pt>
    <dgm:pt modelId="{F65BE4A3-03B1-41D4-AC27-080B7AE664FC}" type="pres">
      <dgm:prSet presAssocID="{5DC6C321-9F9C-46C9-A309-F301C00B4772}" presName="Name0" presStyleCnt="0">
        <dgm:presLayoutVars>
          <dgm:chMax val="7"/>
          <dgm:chPref val="7"/>
          <dgm:dir/>
        </dgm:presLayoutVars>
      </dgm:prSet>
      <dgm:spPr/>
    </dgm:pt>
    <dgm:pt modelId="{700E3E1B-7828-4514-9D6D-C2457925FFFA}" type="pres">
      <dgm:prSet presAssocID="{5DC6C321-9F9C-46C9-A309-F301C00B4772}" presName="Name1" presStyleCnt="0"/>
      <dgm:spPr/>
    </dgm:pt>
    <dgm:pt modelId="{FD085106-C15D-4AEC-99D3-463EDA3D8DB5}" type="pres">
      <dgm:prSet presAssocID="{5DC6C321-9F9C-46C9-A309-F301C00B4772}" presName="cycle" presStyleCnt="0"/>
      <dgm:spPr/>
    </dgm:pt>
    <dgm:pt modelId="{03428874-7E64-4CEF-8B96-29AA6CC0E481}" type="pres">
      <dgm:prSet presAssocID="{5DC6C321-9F9C-46C9-A309-F301C00B4772}" presName="srcNode" presStyleLbl="node1" presStyleIdx="0" presStyleCnt="4"/>
      <dgm:spPr/>
    </dgm:pt>
    <dgm:pt modelId="{047B3A36-F731-4129-BFB8-999A9CE187E9}" type="pres">
      <dgm:prSet presAssocID="{5DC6C321-9F9C-46C9-A309-F301C00B4772}" presName="conn" presStyleLbl="parChTrans1D2" presStyleIdx="0" presStyleCnt="1"/>
      <dgm:spPr/>
    </dgm:pt>
    <dgm:pt modelId="{0663290D-52F1-47AC-8F2D-605082B85CF4}" type="pres">
      <dgm:prSet presAssocID="{5DC6C321-9F9C-46C9-A309-F301C00B4772}" presName="extraNode" presStyleLbl="node1" presStyleIdx="0" presStyleCnt="4"/>
      <dgm:spPr/>
    </dgm:pt>
    <dgm:pt modelId="{6461CBE7-68DC-451A-A814-BA14F2D3BC38}" type="pres">
      <dgm:prSet presAssocID="{5DC6C321-9F9C-46C9-A309-F301C00B4772}" presName="dstNode" presStyleLbl="node1" presStyleIdx="0" presStyleCnt="4"/>
      <dgm:spPr/>
    </dgm:pt>
    <dgm:pt modelId="{C9CCAA82-D8A1-46AB-9759-BA54D6BCEE18}" type="pres">
      <dgm:prSet presAssocID="{0DC82100-E537-45E1-99CF-186EB49956E3}" presName="text_1" presStyleLbl="node1" presStyleIdx="0" presStyleCnt="4">
        <dgm:presLayoutVars>
          <dgm:bulletEnabled val="1"/>
        </dgm:presLayoutVars>
      </dgm:prSet>
      <dgm:spPr/>
    </dgm:pt>
    <dgm:pt modelId="{35B41E7F-2022-4929-B7C8-DC3EB91ED3E6}" type="pres">
      <dgm:prSet presAssocID="{0DC82100-E537-45E1-99CF-186EB49956E3}" presName="accent_1" presStyleCnt="0"/>
      <dgm:spPr/>
    </dgm:pt>
    <dgm:pt modelId="{92644091-207D-4B22-B20F-524D1F745F6E}" type="pres">
      <dgm:prSet presAssocID="{0DC82100-E537-45E1-99CF-186EB49956E3}" presName="accentRepeatNode" presStyleLbl="solidFgAcc1" presStyleIdx="0" presStyleCnt="4"/>
      <dgm:spPr>
        <a:solidFill>
          <a:schemeClr val="accent2"/>
        </a:solidFill>
      </dgm:spPr>
    </dgm:pt>
    <dgm:pt modelId="{816CB0C0-0126-4E25-8F92-E0E43EF377F8}" type="pres">
      <dgm:prSet presAssocID="{41C51AEB-EFAC-4D59-89E8-D1AEA555D48B}" presName="text_2" presStyleLbl="node1" presStyleIdx="1" presStyleCnt="4">
        <dgm:presLayoutVars>
          <dgm:bulletEnabled val="1"/>
        </dgm:presLayoutVars>
      </dgm:prSet>
      <dgm:spPr/>
    </dgm:pt>
    <dgm:pt modelId="{63321BBB-BBF2-4CC9-B0A1-F6CDDF6F8D4F}" type="pres">
      <dgm:prSet presAssocID="{41C51AEB-EFAC-4D59-89E8-D1AEA555D48B}" presName="accent_2" presStyleCnt="0"/>
      <dgm:spPr/>
    </dgm:pt>
    <dgm:pt modelId="{53C00701-61CE-4651-83D1-6360A8FA5E17}" type="pres">
      <dgm:prSet presAssocID="{41C51AEB-EFAC-4D59-89E8-D1AEA555D48B}" presName="accentRepeatNode" presStyleLbl="solidFgAcc1" presStyleIdx="1" presStyleCnt="4"/>
      <dgm:spPr>
        <a:solidFill>
          <a:schemeClr val="accent2"/>
        </a:solidFill>
      </dgm:spPr>
    </dgm:pt>
    <dgm:pt modelId="{E455A805-1561-45B9-A3E0-BEAC2B8DE36E}" type="pres">
      <dgm:prSet presAssocID="{D87CD460-67AD-4A1D-A391-757F1E147584}" presName="text_3" presStyleLbl="node1" presStyleIdx="2" presStyleCnt="4">
        <dgm:presLayoutVars>
          <dgm:bulletEnabled val="1"/>
        </dgm:presLayoutVars>
      </dgm:prSet>
      <dgm:spPr/>
    </dgm:pt>
    <dgm:pt modelId="{135001A9-A2BE-4F3B-A112-BA3265C38A25}" type="pres">
      <dgm:prSet presAssocID="{D87CD460-67AD-4A1D-A391-757F1E147584}" presName="accent_3" presStyleCnt="0"/>
      <dgm:spPr/>
    </dgm:pt>
    <dgm:pt modelId="{D1C49976-D220-45BA-884A-E4B18743FBE1}" type="pres">
      <dgm:prSet presAssocID="{D87CD460-67AD-4A1D-A391-757F1E147584}" presName="accentRepeatNode" presStyleLbl="solidFgAcc1" presStyleIdx="2" presStyleCnt="4"/>
      <dgm:spPr>
        <a:solidFill>
          <a:schemeClr val="accent2"/>
        </a:solidFill>
      </dgm:spPr>
    </dgm:pt>
    <dgm:pt modelId="{61C03138-A731-4F92-BC83-F096E0AE7A17}" type="pres">
      <dgm:prSet presAssocID="{52D2D032-10FB-4109-A75C-52267ABF7E88}" presName="text_4" presStyleLbl="node1" presStyleIdx="3" presStyleCnt="4" custLinFactNeighborX="-203">
        <dgm:presLayoutVars>
          <dgm:bulletEnabled val="1"/>
        </dgm:presLayoutVars>
      </dgm:prSet>
      <dgm:spPr/>
    </dgm:pt>
    <dgm:pt modelId="{D44A1265-FBAE-4207-87C5-CCAF07352D13}" type="pres">
      <dgm:prSet presAssocID="{52D2D032-10FB-4109-A75C-52267ABF7E88}" presName="accent_4" presStyleCnt="0"/>
      <dgm:spPr/>
    </dgm:pt>
    <dgm:pt modelId="{EE2A3119-9F9F-45BF-9D97-E6D01D72DDD3}" type="pres">
      <dgm:prSet presAssocID="{52D2D032-10FB-4109-A75C-52267ABF7E88}" presName="accentRepeatNode" presStyleLbl="solidFgAcc1" presStyleIdx="3" presStyleCnt="4"/>
      <dgm:spPr>
        <a:solidFill>
          <a:schemeClr val="accent2"/>
        </a:solidFill>
      </dgm:spPr>
    </dgm:pt>
  </dgm:ptLst>
  <dgm:cxnLst>
    <dgm:cxn modelId="{FDB3080D-4BCC-4320-8E32-E0770E908A0A}" srcId="{5DC6C321-9F9C-46C9-A309-F301C00B4772}" destId="{41C51AEB-EFAC-4D59-89E8-D1AEA555D48B}" srcOrd="1" destOrd="0" parTransId="{68650D9E-A845-44F6-8CDE-0EEEEA8BF11D}" sibTransId="{E340B422-585E-40A6-BBEE-47536DBEE43C}"/>
    <dgm:cxn modelId="{7BFF2B25-6BBA-409B-8C05-FBB0077C4568}" type="presOf" srcId="{3315E557-423C-498A-B131-31208FB8F755}" destId="{047B3A36-F731-4129-BFB8-999A9CE187E9}" srcOrd="0" destOrd="0" presId="urn:microsoft.com/office/officeart/2008/layout/VerticalCurvedList"/>
    <dgm:cxn modelId="{09ABE733-1609-4931-A97B-0E396377E22B}" srcId="{5DC6C321-9F9C-46C9-A309-F301C00B4772}" destId="{D87CD460-67AD-4A1D-A391-757F1E147584}" srcOrd="2" destOrd="0" parTransId="{F625BC85-6F86-4D8A-BB97-679E237156EF}" sibTransId="{F695B322-6B86-4B2A-AB74-5BBB4CEB09C7}"/>
    <dgm:cxn modelId="{5A83C23F-9AA7-4566-B9F1-4C4C456507C3}" srcId="{5DC6C321-9F9C-46C9-A309-F301C00B4772}" destId="{0DC82100-E537-45E1-99CF-186EB49956E3}" srcOrd="0" destOrd="0" parTransId="{BD4C96FF-E147-4866-AD2E-64DC5AEC975E}" sibTransId="{3315E557-423C-498A-B131-31208FB8F755}"/>
    <dgm:cxn modelId="{51BD9369-4823-4D91-8EE9-C3DBBFA8B9E4}" type="presOf" srcId="{0DC82100-E537-45E1-99CF-186EB49956E3}" destId="{C9CCAA82-D8A1-46AB-9759-BA54D6BCEE18}" srcOrd="0" destOrd="0" presId="urn:microsoft.com/office/officeart/2008/layout/VerticalCurvedList"/>
    <dgm:cxn modelId="{5C81E269-691F-4420-8724-B4157DD0FE85}" type="presOf" srcId="{5DC6C321-9F9C-46C9-A309-F301C00B4772}" destId="{F65BE4A3-03B1-41D4-AC27-080B7AE664FC}" srcOrd="0" destOrd="0" presId="urn:microsoft.com/office/officeart/2008/layout/VerticalCurvedList"/>
    <dgm:cxn modelId="{841E236B-CE55-4E6D-8A4B-65DFF6845374}" srcId="{5DC6C321-9F9C-46C9-A309-F301C00B4772}" destId="{52D2D032-10FB-4109-A75C-52267ABF7E88}" srcOrd="3" destOrd="0" parTransId="{05EC4145-99B2-4B7D-911E-7D657EF5D140}" sibTransId="{721B91CC-9440-452E-926C-9C0B6DE614B8}"/>
    <dgm:cxn modelId="{06607C6F-E368-426E-B249-BCEF7695AC55}" type="presOf" srcId="{52D2D032-10FB-4109-A75C-52267ABF7E88}" destId="{61C03138-A731-4F92-BC83-F096E0AE7A17}" srcOrd="0" destOrd="0" presId="urn:microsoft.com/office/officeart/2008/layout/VerticalCurvedList"/>
    <dgm:cxn modelId="{B55A78CC-AE06-4895-87A4-700A7B58541D}" type="presOf" srcId="{41C51AEB-EFAC-4D59-89E8-D1AEA555D48B}" destId="{816CB0C0-0126-4E25-8F92-E0E43EF377F8}" srcOrd="0" destOrd="0" presId="urn:microsoft.com/office/officeart/2008/layout/VerticalCurvedList"/>
    <dgm:cxn modelId="{D818E2D5-4A15-4888-9E0F-6B6B0DA62694}" type="presOf" srcId="{D87CD460-67AD-4A1D-A391-757F1E147584}" destId="{E455A805-1561-45B9-A3E0-BEAC2B8DE36E}" srcOrd="0" destOrd="0" presId="urn:microsoft.com/office/officeart/2008/layout/VerticalCurvedList"/>
    <dgm:cxn modelId="{A10BC9E0-5CC6-4626-9A96-72B31B4B5391}" type="presParOf" srcId="{F65BE4A3-03B1-41D4-AC27-080B7AE664FC}" destId="{700E3E1B-7828-4514-9D6D-C2457925FFFA}" srcOrd="0" destOrd="0" presId="urn:microsoft.com/office/officeart/2008/layout/VerticalCurvedList"/>
    <dgm:cxn modelId="{A93D6EDE-EF38-4089-9F6B-176A59D3B182}" type="presParOf" srcId="{700E3E1B-7828-4514-9D6D-C2457925FFFA}" destId="{FD085106-C15D-4AEC-99D3-463EDA3D8DB5}" srcOrd="0" destOrd="0" presId="urn:microsoft.com/office/officeart/2008/layout/VerticalCurvedList"/>
    <dgm:cxn modelId="{7F9B4083-7E63-45A3-B604-1E0CF2D31457}" type="presParOf" srcId="{FD085106-C15D-4AEC-99D3-463EDA3D8DB5}" destId="{03428874-7E64-4CEF-8B96-29AA6CC0E481}" srcOrd="0" destOrd="0" presId="urn:microsoft.com/office/officeart/2008/layout/VerticalCurvedList"/>
    <dgm:cxn modelId="{E46EDDB1-69C5-4FA2-B637-8D15A4124BC7}" type="presParOf" srcId="{FD085106-C15D-4AEC-99D3-463EDA3D8DB5}" destId="{047B3A36-F731-4129-BFB8-999A9CE187E9}" srcOrd="1" destOrd="0" presId="urn:microsoft.com/office/officeart/2008/layout/VerticalCurvedList"/>
    <dgm:cxn modelId="{CAB86506-9925-42A0-B955-CA70C47F236C}" type="presParOf" srcId="{FD085106-C15D-4AEC-99D3-463EDA3D8DB5}" destId="{0663290D-52F1-47AC-8F2D-605082B85CF4}" srcOrd="2" destOrd="0" presId="urn:microsoft.com/office/officeart/2008/layout/VerticalCurvedList"/>
    <dgm:cxn modelId="{0CF617AF-D3A0-4EEC-BF8F-F04FEB1D20FD}" type="presParOf" srcId="{FD085106-C15D-4AEC-99D3-463EDA3D8DB5}" destId="{6461CBE7-68DC-451A-A814-BA14F2D3BC38}" srcOrd="3" destOrd="0" presId="urn:microsoft.com/office/officeart/2008/layout/VerticalCurvedList"/>
    <dgm:cxn modelId="{21D1C4DB-3FE6-4A49-B282-33284D9BECF9}" type="presParOf" srcId="{700E3E1B-7828-4514-9D6D-C2457925FFFA}" destId="{C9CCAA82-D8A1-46AB-9759-BA54D6BCEE18}" srcOrd="1" destOrd="0" presId="urn:microsoft.com/office/officeart/2008/layout/VerticalCurvedList"/>
    <dgm:cxn modelId="{82F2F58E-3D77-47AB-8C2E-3F428B07EFD2}" type="presParOf" srcId="{700E3E1B-7828-4514-9D6D-C2457925FFFA}" destId="{35B41E7F-2022-4929-B7C8-DC3EB91ED3E6}" srcOrd="2" destOrd="0" presId="urn:microsoft.com/office/officeart/2008/layout/VerticalCurvedList"/>
    <dgm:cxn modelId="{1D155AD9-FACD-499C-A1C7-DB71B8555D67}" type="presParOf" srcId="{35B41E7F-2022-4929-B7C8-DC3EB91ED3E6}" destId="{92644091-207D-4B22-B20F-524D1F745F6E}" srcOrd="0" destOrd="0" presId="urn:microsoft.com/office/officeart/2008/layout/VerticalCurvedList"/>
    <dgm:cxn modelId="{B30C19A4-BC34-47EC-A236-011BF40DDFA6}" type="presParOf" srcId="{700E3E1B-7828-4514-9D6D-C2457925FFFA}" destId="{816CB0C0-0126-4E25-8F92-E0E43EF377F8}" srcOrd="3" destOrd="0" presId="urn:microsoft.com/office/officeart/2008/layout/VerticalCurvedList"/>
    <dgm:cxn modelId="{005BABD9-130E-44B8-9DB6-22C1518F1B0A}" type="presParOf" srcId="{700E3E1B-7828-4514-9D6D-C2457925FFFA}" destId="{63321BBB-BBF2-4CC9-B0A1-F6CDDF6F8D4F}" srcOrd="4" destOrd="0" presId="urn:microsoft.com/office/officeart/2008/layout/VerticalCurvedList"/>
    <dgm:cxn modelId="{644C5E9C-A050-4938-9F24-DEB3B945D561}" type="presParOf" srcId="{63321BBB-BBF2-4CC9-B0A1-F6CDDF6F8D4F}" destId="{53C00701-61CE-4651-83D1-6360A8FA5E17}" srcOrd="0" destOrd="0" presId="urn:microsoft.com/office/officeart/2008/layout/VerticalCurvedList"/>
    <dgm:cxn modelId="{BB381A68-31B7-485E-AA8A-193E191F9299}" type="presParOf" srcId="{700E3E1B-7828-4514-9D6D-C2457925FFFA}" destId="{E455A805-1561-45B9-A3E0-BEAC2B8DE36E}" srcOrd="5" destOrd="0" presId="urn:microsoft.com/office/officeart/2008/layout/VerticalCurvedList"/>
    <dgm:cxn modelId="{8AF20FF1-AEA7-4243-9E45-66EB21CB5C54}" type="presParOf" srcId="{700E3E1B-7828-4514-9D6D-C2457925FFFA}" destId="{135001A9-A2BE-4F3B-A112-BA3265C38A25}" srcOrd="6" destOrd="0" presId="urn:microsoft.com/office/officeart/2008/layout/VerticalCurvedList"/>
    <dgm:cxn modelId="{26895779-4F6B-42B6-B2C6-DA34419E08A0}" type="presParOf" srcId="{135001A9-A2BE-4F3B-A112-BA3265C38A25}" destId="{D1C49976-D220-45BA-884A-E4B18743FBE1}" srcOrd="0" destOrd="0" presId="urn:microsoft.com/office/officeart/2008/layout/VerticalCurvedList"/>
    <dgm:cxn modelId="{2B7EC396-68AA-4236-8F71-E2058F767B04}" type="presParOf" srcId="{700E3E1B-7828-4514-9D6D-C2457925FFFA}" destId="{61C03138-A731-4F92-BC83-F096E0AE7A17}" srcOrd="7" destOrd="0" presId="urn:microsoft.com/office/officeart/2008/layout/VerticalCurvedList"/>
    <dgm:cxn modelId="{D67EFA56-DFDC-4343-876D-71C242BC2827}" type="presParOf" srcId="{700E3E1B-7828-4514-9D6D-C2457925FFFA}" destId="{D44A1265-FBAE-4207-87C5-CCAF07352D13}" srcOrd="8" destOrd="0" presId="urn:microsoft.com/office/officeart/2008/layout/VerticalCurvedList"/>
    <dgm:cxn modelId="{657355EB-F9B6-44E6-8C02-A915AF59B2BE}" type="presParOf" srcId="{D44A1265-FBAE-4207-87C5-CCAF07352D13}" destId="{EE2A3119-9F9F-45BF-9D97-E6D01D72DDD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684920-E965-48C1-B69F-31D58D67F7C6}" type="doc">
      <dgm:prSet loTypeId="urn:microsoft.com/office/officeart/2005/8/layout/hProcess9" loCatId="process" qsTypeId="urn:microsoft.com/office/officeart/2005/8/quickstyle/simple1" qsCatId="simple" csTypeId="urn:microsoft.com/office/officeart/2005/8/colors/accent1_2" csCatId="accent1" phldr="1"/>
      <dgm:spPr/>
    </dgm:pt>
    <dgm:pt modelId="{12C66234-F198-46D1-976C-3B11AF5866C3}">
      <dgm:prSet phldrT="[Text]"/>
      <dgm:spPr/>
      <dgm:t>
        <a:bodyPr/>
        <a:lstStyle/>
        <a:p>
          <a:r>
            <a:rPr lang="en-US" dirty="0"/>
            <a:t>Sender</a:t>
          </a:r>
        </a:p>
      </dgm:t>
    </dgm:pt>
    <dgm:pt modelId="{F65F82CC-7848-4617-8FEB-C4D16DDF71D1}" type="parTrans" cxnId="{793B195D-55DB-45CB-BCDA-986DA1ADA6D2}">
      <dgm:prSet/>
      <dgm:spPr/>
      <dgm:t>
        <a:bodyPr/>
        <a:lstStyle/>
        <a:p>
          <a:endParaRPr lang="en-US"/>
        </a:p>
      </dgm:t>
    </dgm:pt>
    <dgm:pt modelId="{3BE0EAED-DCE9-4343-9160-B89EA01CE5C0}" type="sibTrans" cxnId="{793B195D-55DB-45CB-BCDA-986DA1ADA6D2}">
      <dgm:prSet/>
      <dgm:spPr/>
      <dgm:t>
        <a:bodyPr/>
        <a:lstStyle/>
        <a:p>
          <a:endParaRPr lang="en-US"/>
        </a:p>
      </dgm:t>
    </dgm:pt>
    <dgm:pt modelId="{1C67FEAA-B341-4341-B643-A801DD55F7C7}">
      <dgm:prSet phldrT="[Text]"/>
      <dgm:spPr/>
      <dgm:t>
        <a:bodyPr/>
        <a:lstStyle/>
        <a:p>
          <a:r>
            <a:rPr lang="en-US" dirty="0"/>
            <a:t>Message</a:t>
          </a:r>
        </a:p>
      </dgm:t>
    </dgm:pt>
    <dgm:pt modelId="{8CF534D7-B5BE-4FE2-8D6C-85042E3780C4}" type="parTrans" cxnId="{8E5D73BC-772D-4955-8E48-F0CFB044CDC4}">
      <dgm:prSet/>
      <dgm:spPr/>
      <dgm:t>
        <a:bodyPr/>
        <a:lstStyle/>
        <a:p>
          <a:endParaRPr lang="en-US"/>
        </a:p>
      </dgm:t>
    </dgm:pt>
    <dgm:pt modelId="{DB39F5F9-7590-4AB2-BB70-27007EB553D8}" type="sibTrans" cxnId="{8E5D73BC-772D-4955-8E48-F0CFB044CDC4}">
      <dgm:prSet/>
      <dgm:spPr/>
      <dgm:t>
        <a:bodyPr/>
        <a:lstStyle/>
        <a:p>
          <a:endParaRPr lang="en-US"/>
        </a:p>
      </dgm:t>
    </dgm:pt>
    <dgm:pt modelId="{EEB4F2C9-DCE5-4CD4-B1FA-2CD76924BCB5}">
      <dgm:prSet phldrT="[Text]"/>
      <dgm:spPr/>
      <dgm:t>
        <a:bodyPr/>
        <a:lstStyle/>
        <a:p>
          <a:r>
            <a:rPr lang="en-US" dirty="0"/>
            <a:t>Receiver</a:t>
          </a:r>
        </a:p>
      </dgm:t>
    </dgm:pt>
    <dgm:pt modelId="{77BCBAD0-0969-4794-9E9B-106A03D84627}" type="parTrans" cxnId="{173DBDEF-53CE-4DF8-BF70-C0219ADA5D07}">
      <dgm:prSet/>
      <dgm:spPr/>
      <dgm:t>
        <a:bodyPr/>
        <a:lstStyle/>
        <a:p>
          <a:endParaRPr lang="en-US"/>
        </a:p>
      </dgm:t>
    </dgm:pt>
    <dgm:pt modelId="{6866CACA-E4BA-49E9-B2B1-9EE41D345B44}" type="sibTrans" cxnId="{173DBDEF-53CE-4DF8-BF70-C0219ADA5D07}">
      <dgm:prSet/>
      <dgm:spPr/>
      <dgm:t>
        <a:bodyPr/>
        <a:lstStyle/>
        <a:p>
          <a:endParaRPr lang="en-US"/>
        </a:p>
      </dgm:t>
    </dgm:pt>
    <dgm:pt modelId="{71D333DC-9F7D-4E80-8189-5FD8F6B8C1EE}" type="pres">
      <dgm:prSet presAssocID="{43684920-E965-48C1-B69F-31D58D67F7C6}" presName="CompostProcess" presStyleCnt="0">
        <dgm:presLayoutVars>
          <dgm:dir/>
          <dgm:resizeHandles val="exact"/>
        </dgm:presLayoutVars>
      </dgm:prSet>
      <dgm:spPr/>
    </dgm:pt>
    <dgm:pt modelId="{2F505B6C-1D74-4D06-895A-84595A05A83F}" type="pres">
      <dgm:prSet presAssocID="{43684920-E965-48C1-B69F-31D58D67F7C6}" presName="arrow" presStyleLbl="bgShp" presStyleIdx="0" presStyleCnt="1"/>
      <dgm:spPr/>
    </dgm:pt>
    <dgm:pt modelId="{7CCAAF2C-3E8B-436E-ADD6-9DD202F9BB2E}" type="pres">
      <dgm:prSet presAssocID="{43684920-E965-48C1-B69F-31D58D67F7C6}" presName="linearProcess" presStyleCnt="0"/>
      <dgm:spPr/>
    </dgm:pt>
    <dgm:pt modelId="{5DF359B7-B56C-4B0E-9168-8FF68695A034}" type="pres">
      <dgm:prSet presAssocID="{12C66234-F198-46D1-976C-3B11AF5866C3}" presName="textNode" presStyleLbl="node1" presStyleIdx="0" presStyleCnt="3">
        <dgm:presLayoutVars>
          <dgm:bulletEnabled val="1"/>
        </dgm:presLayoutVars>
      </dgm:prSet>
      <dgm:spPr/>
    </dgm:pt>
    <dgm:pt modelId="{E053506C-B0A4-43D1-B335-626F937F2CA0}" type="pres">
      <dgm:prSet presAssocID="{3BE0EAED-DCE9-4343-9160-B89EA01CE5C0}" presName="sibTrans" presStyleCnt="0"/>
      <dgm:spPr/>
    </dgm:pt>
    <dgm:pt modelId="{8015AAAA-7873-4064-943C-00DFFD059CF1}" type="pres">
      <dgm:prSet presAssocID="{1C67FEAA-B341-4341-B643-A801DD55F7C7}" presName="textNode" presStyleLbl="node1" presStyleIdx="1" presStyleCnt="3">
        <dgm:presLayoutVars>
          <dgm:bulletEnabled val="1"/>
        </dgm:presLayoutVars>
      </dgm:prSet>
      <dgm:spPr/>
    </dgm:pt>
    <dgm:pt modelId="{5BB07B05-F9A8-48B3-859A-1307899ECD34}" type="pres">
      <dgm:prSet presAssocID="{DB39F5F9-7590-4AB2-BB70-27007EB553D8}" presName="sibTrans" presStyleCnt="0"/>
      <dgm:spPr/>
    </dgm:pt>
    <dgm:pt modelId="{31730573-1C44-4DCA-9DC6-D6E89D2C41B0}" type="pres">
      <dgm:prSet presAssocID="{EEB4F2C9-DCE5-4CD4-B1FA-2CD76924BCB5}" presName="textNode" presStyleLbl="node1" presStyleIdx="2" presStyleCnt="3">
        <dgm:presLayoutVars>
          <dgm:bulletEnabled val="1"/>
        </dgm:presLayoutVars>
      </dgm:prSet>
      <dgm:spPr/>
    </dgm:pt>
  </dgm:ptLst>
  <dgm:cxnLst>
    <dgm:cxn modelId="{4A553225-5F3D-4DBF-8F26-1B8D7E624EC7}" type="presOf" srcId="{EEB4F2C9-DCE5-4CD4-B1FA-2CD76924BCB5}" destId="{31730573-1C44-4DCA-9DC6-D6E89D2C41B0}" srcOrd="0" destOrd="0" presId="urn:microsoft.com/office/officeart/2005/8/layout/hProcess9"/>
    <dgm:cxn modelId="{793B195D-55DB-45CB-BCDA-986DA1ADA6D2}" srcId="{43684920-E965-48C1-B69F-31D58D67F7C6}" destId="{12C66234-F198-46D1-976C-3B11AF5866C3}" srcOrd="0" destOrd="0" parTransId="{F65F82CC-7848-4617-8FEB-C4D16DDF71D1}" sibTransId="{3BE0EAED-DCE9-4343-9160-B89EA01CE5C0}"/>
    <dgm:cxn modelId="{3625ED4B-AFE3-42FD-B1BB-07C2FA8059CB}" type="presOf" srcId="{43684920-E965-48C1-B69F-31D58D67F7C6}" destId="{71D333DC-9F7D-4E80-8189-5FD8F6B8C1EE}" srcOrd="0" destOrd="0" presId="urn:microsoft.com/office/officeart/2005/8/layout/hProcess9"/>
    <dgm:cxn modelId="{C9153180-BE00-4F54-B2D2-6B2F5FD1AEA0}" type="presOf" srcId="{1C67FEAA-B341-4341-B643-A801DD55F7C7}" destId="{8015AAAA-7873-4064-943C-00DFFD059CF1}" srcOrd="0" destOrd="0" presId="urn:microsoft.com/office/officeart/2005/8/layout/hProcess9"/>
    <dgm:cxn modelId="{BCA8A2A3-0576-41CC-A14B-428F6367B4E6}" type="presOf" srcId="{12C66234-F198-46D1-976C-3B11AF5866C3}" destId="{5DF359B7-B56C-4B0E-9168-8FF68695A034}" srcOrd="0" destOrd="0" presId="urn:microsoft.com/office/officeart/2005/8/layout/hProcess9"/>
    <dgm:cxn modelId="{8E5D73BC-772D-4955-8E48-F0CFB044CDC4}" srcId="{43684920-E965-48C1-B69F-31D58D67F7C6}" destId="{1C67FEAA-B341-4341-B643-A801DD55F7C7}" srcOrd="1" destOrd="0" parTransId="{8CF534D7-B5BE-4FE2-8D6C-85042E3780C4}" sibTransId="{DB39F5F9-7590-4AB2-BB70-27007EB553D8}"/>
    <dgm:cxn modelId="{173DBDEF-53CE-4DF8-BF70-C0219ADA5D07}" srcId="{43684920-E965-48C1-B69F-31D58D67F7C6}" destId="{EEB4F2C9-DCE5-4CD4-B1FA-2CD76924BCB5}" srcOrd="2" destOrd="0" parTransId="{77BCBAD0-0969-4794-9E9B-106A03D84627}" sibTransId="{6866CACA-E4BA-49E9-B2B1-9EE41D345B44}"/>
    <dgm:cxn modelId="{E41B2ADA-F524-4C23-ADAC-B3DEA821AAA3}" type="presParOf" srcId="{71D333DC-9F7D-4E80-8189-5FD8F6B8C1EE}" destId="{2F505B6C-1D74-4D06-895A-84595A05A83F}" srcOrd="0" destOrd="0" presId="urn:microsoft.com/office/officeart/2005/8/layout/hProcess9"/>
    <dgm:cxn modelId="{E9BE2142-6904-41B0-8056-39BC51F0A3ED}" type="presParOf" srcId="{71D333DC-9F7D-4E80-8189-5FD8F6B8C1EE}" destId="{7CCAAF2C-3E8B-436E-ADD6-9DD202F9BB2E}" srcOrd="1" destOrd="0" presId="urn:microsoft.com/office/officeart/2005/8/layout/hProcess9"/>
    <dgm:cxn modelId="{2521DEE7-C648-4639-9662-4643466332F5}" type="presParOf" srcId="{7CCAAF2C-3E8B-436E-ADD6-9DD202F9BB2E}" destId="{5DF359B7-B56C-4B0E-9168-8FF68695A034}" srcOrd="0" destOrd="0" presId="urn:microsoft.com/office/officeart/2005/8/layout/hProcess9"/>
    <dgm:cxn modelId="{D3FF55FC-FED9-4801-BE3A-F5FB8AF0387A}" type="presParOf" srcId="{7CCAAF2C-3E8B-436E-ADD6-9DD202F9BB2E}" destId="{E053506C-B0A4-43D1-B335-626F937F2CA0}" srcOrd="1" destOrd="0" presId="urn:microsoft.com/office/officeart/2005/8/layout/hProcess9"/>
    <dgm:cxn modelId="{9E4F3C1E-4DFE-4510-8804-0B9863871D0D}" type="presParOf" srcId="{7CCAAF2C-3E8B-436E-ADD6-9DD202F9BB2E}" destId="{8015AAAA-7873-4064-943C-00DFFD059CF1}" srcOrd="2" destOrd="0" presId="urn:microsoft.com/office/officeart/2005/8/layout/hProcess9"/>
    <dgm:cxn modelId="{88F8CE37-DE8E-4FA4-A396-63245FE56DEC}" type="presParOf" srcId="{7CCAAF2C-3E8B-436E-ADD6-9DD202F9BB2E}" destId="{5BB07B05-F9A8-48B3-859A-1307899ECD34}" srcOrd="3" destOrd="0" presId="urn:microsoft.com/office/officeart/2005/8/layout/hProcess9"/>
    <dgm:cxn modelId="{35428DB6-A2C4-470C-8043-2E378CD02A01}" type="presParOf" srcId="{7CCAAF2C-3E8B-436E-ADD6-9DD202F9BB2E}" destId="{31730573-1C44-4DCA-9DC6-D6E89D2C41B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A133D0-E18A-4E7C-90D5-0EE0B07DC6C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F6970F9-3A74-46F9-AA15-69DA0AB8FAA6}">
      <dgm:prSet phldrT="[Text]"/>
      <dgm:spPr/>
      <dgm:t>
        <a:bodyPr/>
        <a:lstStyle/>
        <a:p>
          <a:r>
            <a:rPr lang="en-US" b="1" dirty="0"/>
            <a:t>Sender</a:t>
          </a:r>
        </a:p>
      </dgm:t>
    </dgm:pt>
    <dgm:pt modelId="{0ABFF09F-BC71-4EC2-8CE5-A2DB2D9F0CA8}" type="parTrans" cxnId="{A8FE0422-3D82-44D4-A756-09C14408132A}">
      <dgm:prSet/>
      <dgm:spPr/>
      <dgm:t>
        <a:bodyPr/>
        <a:lstStyle/>
        <a:p>
          <a:endParaRPr lang="en-US"/>
        </a:p>
      </dgm:t>
    </dgm:pt>
    <dgm:pt modelId="{25F733A8-DAA3-4973-B69F-C9FD3607510F}" type="sibTrans" cxnId="{A8FE0422-3D82-44D4-A756-09C14408132A}">
      <dgm:prSet/>
      <dgm:spPr/>
      <dgm:t>
        <a:bodyPr/>
        <a:lstStyle/>
        <a:p>
          <a:endParaRPr lang="en-US"/>
        </a:p>
      </dgm:t>
    </dgm:pt>
    <dgm:pt modelId="{6DD440B9-DDF6-4D9A-A6CD-8D0DEF4799E8}">
      <dgm:prSet phldrT="[Text]"/>
      <dgm:spPr/>
      <dgm:t>
        <a:bodyPr/>
        <a:lstStyle/>
        <a:p>
          <a:r>
            <a:rPr lang="en-US" b="1" dirty="0"/>
            <a:t>Message</a:t>
          </a:r>
        </a:p>
      </dgm:t>
    </dgm:pt>
    <dgm:pt modelId="{F1F78147-7D29-4ED4-BFC5-901127A8D2E8}" type="parTrans" cxnId="{5CAD9CDE-4585-445B-BA73-C60C5FECF214}">
      <dgm:prSet/>
      <dgm:spPr/>
      <dgm:t>
        <a:bodyPr/>
        <a:lstStyle/>
        <a:p>
          <a:endParaRPr lang="en-US"/>
        </a:p>
      </dgm:t>
    </dgm:pt>
    <dgm:pt modelId="{2435F59A-0FBE-4A16-A6E4-F67606E3FC24}" type="sibTrans" cxnId="{5CAD9CDE-4585-445B-BA73-C60C5FECF214}">
      <dgm:prSet/>
      <dgm:spPr/>
      <dgm:t>
        <a:bodyPr/>
        <a:lstStyle/>
        <a:p>
          <a:endParaRPr lang="en-US"/>
        </a:p>
      </dgm:t>
    </dgm:pt>
    <dgm:pt modelId="{B6E49BB4-8B01-4AE9-BEDD-A88CD16FC3CB}">
      <dgm:prSet phldrT="[Text]"/>
      <dgm:spPr/>
      <dgm:t>
        <a:bodyPr/>
        <a:lstStyle/>
        <a:p>
          <a:r>
            <a:rPr lang="en-US" b="1" dirty="0"/>
            <a:t>Receiver</a:t>
          </a:r>
        </a:p>
      </dgm:t>
    </dgm:pt>
    <dgm:pt modelId="{2F225B37-5679-48BA-814C-D2011EEFB9EA}" type="parTrans" cxnId="{F9244048-6F17-4D5F-B83D-BF18AC87FB85}">
      <dgm:prSet/>
      <dgm:spPr/>
      <dgm:t>
        <a:bodyPr/>
        <a:lstStyle/>
        <a:p>
          <a:endParaRPr lang="en-US"/>
        </a:p>
      </dgm:t>
    </dgm:pt>
    <dgm:pt modelId="{713576EA-26F4-42DC-866C-C2CF959179D6}" type="sibTrans" cxnId="{F9244048-6F17-4D5F-B83D-BF18AC87FB85}">
      <dgm:prSet/>
      <dgm:spPr/>
      <dgm:t>
        <a:bodyPr/>
        <a:lstStyle/>
        <a:p>
          <a:endParaRPr lang="en-US"/>
        </a:p>
      </dgm:t>
    </dgm:pt>
    <dgm:pt modelId="{C467C6C1-F0F4-49AD-B6CC-4AB580CF1B39}">
      <dgm:prSet phldrT="[Text]"/>
      <dgm:spPr/>
      <dgm:t>
        <a:bodyPr/>
        <a:lstStyle/>
        <a:p>
          <a:r>
            <a:rPr lang="en-US" b="1" dirty="0"/>
            <a:t>Feedback</a:t>
          </a:r>
        </a:p>
      </dgm:t>
    </dgm:pt>
    <dgm:pt modelId="{66CCFC04-4B75-4AB0-8CE9-A9A9C03C89FE}" type="parTrans" cxnId="{1ECEEB16-6770-4E5B-84B9-5B4806986BDA}">
      <dgm:prSet/>
      <dgm:spPr/>
      <dgm:t>
        <a:bodyPr/>
        <a:lstStyle/>
        <a:p>
          <a:endParaRPr lang="en-US"/>
        </a:p>
      </dgm:t>
    </dgm:pt>
    <dgm:pt modelId="{CC12968A-F956-443C-AEC1-0C5406FD488D}" type="sibTrans" cxnId="{1ECEEB16-6770-4E5B-84B9-5B4806986BDA}">
      <dgm:prSet/>
      <dgm:spPr/>
      <dgm:t>
        <a:bodyPr/>
        <a:lstStyle/>
        <a:p>
          <a:endParaRPr lang="en-US"/>
        </a:p>
      </dgm:t>
    </dgm:pt>
    <dgm:pt modelId="{9796CE3D-F4AA-4191-91D3-E73FE81D8848}" type="pres">
      <dgm:prSet presAssocID="{82A133D0-E18A-4E7C-90D5-0EE0B07DC6C2}" presName="cycle" presStyleCnt="0">
        <dgm:presLayoutVars>
          <dgm:dir/>
          <dgm:resizeHandles val="exact"/>
        </dgm:presLayoutVars>
      </dgm:prSet>
      <dgm:spPr/>
    </dgm:pt>
    <dgm:pt modelId="{83BFA6B8-5C16-4126-85A7-C040CD4F8CEF}" type="pres">
      <dgm:prSet presAssocID="{3F6970F9-3A74-46F9-AA15-69DA0AB8FAA6}" presName="node" presStyleLbl="node1" presStyleIdx="0" presStyleCnt="4">
        <dgm:presLayoutVars>
          <dgm:bulletEnabled val="1"/>
        </dgm:presLayoutVars>
      </dgm:prSet>
      <dgm:spPr/>
    </dgm:pt>
    <dgm:pt modelId="{C37168E7-0C8B-44EF-9112-253B37C3332B}" type="pres">
      <dgm:prSet presAssocID="{25F733A8-DAA3-4973-B69F-C9FD3607510F}" presName="sibTrans" presStyleLbl="sibTrans2D1" presStyleIdx="0" presStyleCnt="4"/>
      <dgm:spPr/>
    </dgm:pt>
    <dgm:pt modelId="{B5760439-5D74-419D-9437-339B7E80B988}" type="pres">
      <dgm:prSet presAssocID="{25F733A8-DAA3-4973-B69F-C9FD3607510F}" presName="connectorText" presStyleLbl="sibTrans2D1" presStyleIdx="0" presStyleCnt="4"/>
      <dgm:spPr/>
    </dgm:pt>
    <dgm:pt modelId="{AA5F294D-96BB-4008-824E-A0FB35A35F16}" type="pres">
      <dgm:prSet presAssocID="{6DD440B9-DDF6-4D9A-A6CD-8D0DEF4799E8}" presName="node" presStyleLbl="node1" presStyleIdx="1" presStyleCnt="4">
        <dgm:presLayoutVars>
          <dgm:bulletEnabled val="1"/>
        </dgm:presLayoutVars>
      </dgm:prSet>
      <dgm:spPr/>
    </dgm:pt>
    <dgm:pt modelId="{B70A2625-9167-426B-ABD2-6121BBCCD0EA}" type="pres">
      <dgm:prSet presAssocID="{2435F59A-0FBE-4A16-A6E4-F67606E3FC24}" presName="sibTrans" presStyleLbl="sibTrans2D1" presStyleIdx="1" presStyleCnt="4"/>
      <dgm:spPr/>
    </dgm:pt>
    <dgm:pt modelId="{390C1AB5-5C3A-460D-A65A-633BF24B6300}" type="pres">
      <dgm:prSet presAssocID="{2435F59A-0FBE-4A16-A6E4-F67606E3FC24}" presName="connectorText" presStyleLbl="sibTrans2D1" presStyleIdx="1" presStyleCnt="4"/>
      <dgm:spPr/>
    </dgm:pt>
    <dgm:pt modelId="{466A300C-6FA9-4C59-AAD7-50FC9D86F71F}" type="pres">
      <dgm:prSet presAssocID="{B6E49BB4-8B01-4AE9-BEDD-A88CD16FC3CB}" presName="node" presStyleLbl="node1" presStyleIdx="2" presStyleCnt="4">
        <dgm:presLayoutVars>
          <dgm:bulletEnabled val="1"/>
        </dgm:presLayoutVars>
      </dgm:prSet>
      <dgm:spPr/>
    </dgm:pt>
    <dgm:pt modelId="{09389D11-B5A6-4E5A-8028-D4D37BCE1F45}" type="pres">
      <dgm:prSet presAssocID="{713576EA-26F4-42DC-866C-C2CF959179D6}" presName="sibTrans" presStyleLbl="sibTrans2D1" presStyleIdx="2" presStyleCnt="4"/>
      <dgm:spPr/>
    </dgm:pt>
    <dgm:pt modelId="{0E392F29-4158-4AC0-B3AD-B336DBA038CE}" type="pres">
      <dgm:prSet presAssocID="{713576EA-26F4-42DC-866C-C2CF959179D6}" presName="connectorText" presStyleLbl="sibTrans2D1" presStyleIdx="2" presStyleCnt="4"/>
      <dgm:spPr/>
    </dgm:pt>
    <dgm:pt modelId="{0ECA621F-FF40-46A8-A1D2-7597133FDFE8}" type="pres">
      <dgm:prSet presAssocID="{C467C6C1-F0F4-49AD-B6CC-4AB580CF1B39}" presName="node" presStyleLbl="node1" presStyleIdx="3" presStyleCnt="4">
        <dgm:presLayoutVars>
          <dgm:bulletEnabled val="1"/>
        </dgm:presLayoutVars>
      </dgm:prSet>
      <dgm:spPr/>
    </dgm:pt>
    <dgm:pt modelId="{32A808C9-A515-421C-BF69-B96751F913D5}" type="pres">
      <dgm:prSet presAssocID="{CC12968A-F956-443C-AEC1-0C5406FD488D}" presName="sibTrans" presStyleLbl="sibTrans2D1" presStyleIdx="3" presStyleCnt="4"/>
      <dgm:spPr/>
    </dgm:pt>
    <dgm:pt modelId="{6E806B87-E877-45C2-BBD9-E7D3880100D5}" type="pres">
      <dgm:prSet presAssocID="{CC12968A-F956-443C-AEC1-0C5406FD488D}" presName="connectorText" presStyleLbl="sibTrans2D1" presStyleIdx="3" presStyleCnt="4"/>
      <dgm:spPr/>
    </dgm:pt>
  </dgm:ptLst>
  <dgm:cxnLst>
    <dgm:cxn modelId="{32BA4200-779A-4CA5-9003-3B0CDB57BF35}" type="presOf" srcId="{CC12968A-F956-443C-AEC1-0C5406FD488D}" destId="{6E806B87-E877-45C2-BBD9-E7D3880100D5}" srcOrd="1" destOrd="0" presId="urn:microsoft.com/office/officeart/2005/8/layout/cycle2"/>
    <dgm:cxn modelId="{1ECEEB16-6770-4E5B-84B9-5B4806986BDA}" srcId="{82A133D0-E18A-4E7C-90D5-0EE0B07DC6C2}" destId="{C467C6C1-F0F4-49AD-B6CC-4AB580CF1B39}" srcOrd="3" destOrd="0" parTransId="{66CCFC04-4B75-4AB0-8CE9-A9A9C03C89FE}" sibTransId="{CC12968A-F956-443C-AEC1-0C5406FD488D}"/>
    <dgm:cxn modelId="{A8FE0422-3D82-44D4-A756-09C14408132A}" srcId="{82A133D0-E18A-4E7C-90D5-0EE0B07DC6C2}" destId="{3F6970F9-3A74-46F9-AA15-69DA0AB8FAA6}" srcOrd="0" destOrd="0" parTransId="{0ABFF09F-BC71-4EC2-8CE5-A2DB2D9F0CA8}" sibTransId="{25F733A8-DAA3-4973-B69F-C9FD3607510F}"/>
    <dgm:cxn modelId="{648A452E-EF7C-43D6-9AA7-8EA3AF3648EB}" type="presOf" srcId="{CC12968A-F956-443C-AEC1-0C5406FD488D}" destId="{32A808C9-A515-421C-BF69-B96751F913D5}" srcOrd="0" destOrd="0" presId="urn:microsoft.com/office/officeart/2005/8/layout/cycle2"/>
    <dgm:cxn modelId="{5589283A-555A-4D68-B97F-6C232826066F}" type="presOf" srcId="{713576EA-26F4-42DC-866C-C2CF959179D6}" destId="{0E392F29-4158-4AC0-B3AD-B336DBA038CE}" srcOrd="1" destOrd="0" presId="urn:microsoft.com/office/officeart/2005/8/layout/cycle2"/>
    <dgm:cxn modelId="{04CC3D3E-F829-42B5-BBCE-5B177BF86771}" type="presOf" srcId="{82A133D0-E18A-4E7C-90D5-0EE0B07DC6C2}" destId="{9796CE3D-F4AA-4191-91D3-E73FE81D8848}" srcOrd="0" destOrd="0" presId="urn:microsoft.com/office/officeart/2005/8/layout/cycle2"/>
    <dgm:cxn modelId="{94E8B345-423D-4319-8BDA-CCC47B9C9CD6}" type="presOf" srcId="{C467C6C1-F0F4-49AD-B6CC-4AB580CF1B39}" destId="{0ECA621F-FF40-46A8-A1D2-7597133FDFE8}" srcOrd="0" destOrd="0" presId="urn:microsoft.com/office/officeart/2005/8/layout/cycle2"/>
    <dgm:cxn modelId="{F9244048-6F17-4D5F-B83D-BF18AC87FB85}" srcId="{82A133D0-E18A-4E7C-90D5-0EE0B07DC6C2}" destId="{B6E49BB4-8B01-4AE9-BEDD-A88CD16FC3CB}" srcOrd="2" destOrd="0" parTransId="{2F225B37-5679-48BA-814C-D2011EEFB9EA}" sibTransId="{713576EA-26F4-42DC-866C-C2CF959179D6}"/>
    <dgm:cxn modelId="{D7893B70-E9CB-4228-A277-C49C14264C00}" type="presOf" srcId="{B6E49BB4-8B01-4AE9-BEDD-A88CD16FC3CB}" destId="{466A300C-6FA9-4C59-AAD7-50FC9D86F71F}" srcOrd="0" destOrd="0" presId="urn:microsoft.com/office/officeart/2005/8/layout/cycle2"/>
    <dgm:cxn modelId="{C7F42074-8669-4997-8425-23B83D558A60}" type="presOf" srcId="{6DD440B9-DDF6-4D9A-A6CD-8D0DEF4799E8}" destId="{AA5F294D-96BB-4008-824E-A0FB35A35F16}" srcOrd="0" destOrd="0" presId="urn:microsoft.com/office/officeart/2005/8/layout/cycle2"/>
    <dgm:cxn modelId="{29F48590-DBFB-48D7-9298-9AC6C1F5151C}" type="presOf" srcId="{3F6970F9-3A74-46F9-AA15-69DA0AB8FAA6}" destId="{83BFA6B8-5C16-4126-85A7-C040CD4F8CEF}" srcOrd="0" destOrd="0" presId="urn:microsoft.com/office/officeart/2005/8/layout/cycle2"/>
    <dgm:cxn modelId="{ACE62D99-9C7D-4919-9EEF-7E5901FD1ED7}" type="presOf" srcId="{25F733A8-DAA3-4973-B69F-C9FD3607510F}" destId="{C37168E7-0C8B-44EF-9112-253B37C3332B}" srcOrd="0" destOrd="0" presId="urn:microsoft.com/office/officeart/2005/8/layout/cycle2"/>
    <dgm:cxn modelId="{71F0709C-A399-424A-BD1A-5D65B082B53F}" type="presOf" srcId="{713576EA-26F4-42DC-866C-C2CF959179D6}" destId="{09389D11-B5A6-4E5A-8028-D4D37BCE1F45}" srcOrd="0" destOrd="0" presId="urn:microsoft.com/office/officeart/2005/8/layout/cycle2"/>
    <dgm:cxn modelId="{956C74CB-A4E3-4364-8ACC-ECF4D68C7135}" type="presOf" srcId="{2435F59A-0FBE-4A16-A6E4-F67606E3FC24}" destId="{390C1AB5-5C3A-460D-A65A-633BF24B6300}" srcOrd="1" destOrd="0" presId="urn:microsoft.com/office/officeart/2005/8/layout/cycle2"/>
    <dgm:cxn modelId="{B11D3AD5-4AF9-4F07-A20F-F76A3326C8BF}" type="presOf" srcId="{2435F59A-0FBE-4A16-A6E4-F67606E3FC24}" destId="{B70A2625-9167-426B-ABD2-6121BBCCD0EA}" srcOrd="0" destOrd="0" presId="urn:microsoft.com/office/officeart/2005/8/layout/cycle2"/>
    <dgm:cxn modelId="{5CAD9CDE-4585-445B-BA73-C60C5FECF214}" srcId="{82A133D0-E18A-4E7C-90D5-0EE0B07DC6C2}" destId="{6DD440B9-DDF6-4D9A-A6CD-8D0DEF4799E8}" srcOrd="1" destOrd="0" parTransId="{F1F78147-7D29-4ED4-BFC5-901127A8D2E8}" sibTransId="{2435F59A-0FBE-4A16-A6E4-F67606E3FC24}"/>
    <dgm:cxn modelId="{ABCEC8FD-395E-4DAC-8556-392C932E6471}" type="presOf" srcId="{25F733A8-DAA3-4973-B69F-C9FD3607510F}" destId="{B5760439-5D74-419D-9437-339B7E80B988}" srcOrd="1" destOrd="0" presId="urn:microsoft.com/office/officeart/2005/8/layout/cycle2"/>
    <dgm:cxn modelId="{9A768138-ADE6-4845-B3F0-09C3B2CC3FD7}" type="presParOf" srcId="{9796CE3D-F4AA-4191-91D3-E73FE81D8848}" destId="{83BFA6B8-5C16-4126-85A7-C040CD4F8CEF}" srcOrd="0" destOrd="0" presId="urn:microsoft.com/office/officeart/2005/8/layout/cycle2"/>
    <dgm:cxn modelId="{A9A1D49C-FC37-41AA-8597-A2984DB40C04}" type="presParOf" srcId="{9796CE3D-F4AA-4191-91D3-E73FE81D8848}" destId="{C37168E7-0C8B-44EF-9112-253B37C3332B}" srcOrd="1" destOrd="0" presId="urn:microsoft.com/office/officeart/2005/8/layout/cycle2"/>
    <dgm:cxn modelId="{FE7A777E-061D-4283-834A-C89EFD3A5D13}" type="presParOf" srcId="{C37168E7-0C8B-44EF-9112-253B37C3332B}" destId="{B5760439-5D74-419D-9437-339B7E80B988}" srcOrd="0" destOrd="0" presId="urn:microsoft.com/office/officeart/2005/8/layout/cycle2"/>
    <dgm:cxn modelId="{55A67FF3-E4BA-41A5-A4EF-8D47C7B9CE57}" type="presParOf" srcId="{9796CE3D-F4AA-4191-91D3-E73FE81D8848}" destId="{AA5F294D-96BB-4008-824E-A0FB35A35F16}" srcOrd="2" destOrd="0" presId="urn:microsoft.com/office/officeart/2005/8/layout/cycle2"/>
    <dgm:cxn modelId="{7979FD9E-3E79-48A2-ABDE-C324B189BD30}" type="presParOf" srcId="{9796CE3D-F4AA-4191-91D3-E73FE81D8848}" destId="{B70A2625-9167-426B-ABD2-6121BBCCD0EA}" srcOrd="3" destOrd="0" presId="urn:microsoft.com/office/officeart/2005/8/layout/cycle2"/>
    <dgm:cxn modelId="{D4C5762D-F77B-4672-B478-106B6F6EC8F4}" type="presParOf" srcId="{B70A2625-9167-426B-ABD2-6121BBCCD0EA}" destId="{390C1AB5-5C3A-460D-A65A-633BF24B6300}" srcOrd="0" destOrd="0" presId="urn:microsoft.com/office/officeart/2005/8/layout/cycle2"/>
    <dgm:cxn modelId="{03ACF4ED-0C95-4D0D-988E-DDF4D0374272}" type="presParOf" srcId="{9796CE3D-F4AA-4191-91D3-E73FE81D8848}" destId="{466A300C-6FA9-4C59-AAD7-50FC9D86F71F}" srcOrd="4" destOrd="0" presId="urn:microsoft.com/office/officeart/2005/8/layout/cycle2"/>
    <dgm:cxn modelId="{46FBCADB-30DD-41AD-8177-6472A35619B2}" type="presParOf" srcId="{9796CE3D-F4AA-4191-91D3-E73FE81D8848}" destId="{09389D11-B5A6-4E5A-8028-D4D37BCE1F45}" srcOrd="5" destOrd="0" presId="urn:microsoft.com/office/officeart/2005/8/layout/cycle2"/>
    <dgm:cxn modelId="{236B58A6-85E4-4C0B-8245-6A45257A6099}" type="presParOf" srcId="{09389D11-B5A6-4E5A-8028-D4D37BCE1F45}" destId="{0E392F29-4158-4AC0-B3AD-B336DBA038CE}" srcOrd="0" destOrd="0" presId="urn:microsoft.com/office/officeart/2005/8/layout/cycle2"/>
    <dgm:cxn modelId="{C2FA50B2-08A8-484B-A493-74E56F8AAC81}" type="presParOf" srcId="{9796CE3D-F4AA-4191-91D3-E73FE81D8848}" destId="{0ECA621F-FF40-46A8-A1D2-7597133FDFE8}" srcOrd="6" destOrd="0" presId="urn:microsoft.com/office/officeart/2005/8/layout/cycle2"/>
    <dgm:cxn modelId="{A7B84874-9A7C-45EF-AF21-88BDE200E567}" type="presParOf" srcId="{9796CE3D-F4AA-4191-91D3-E73FE81D8848}" destId="{32A808C9-A515-421C-BF69-B96751F913D5}" srcOrd="7" destOrd="0" presId="urn:microsoft.com/office/officeart/2005/8/layout/cycle2"/>
    <dgm:cxn modelId="{335D7212-4D93-440F-88A9-9AC60E738F43}" type="presParOf" srcId="{32A808C9-A515-421C-BF69-B96751F913D5}" destId="{6E806B87-E877-45C2-BBD9-E7D3880100D5}"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DC6C321-9F9C-46C9-A309-F301C00B477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6F70C119-DE79-469E-BB30-9F82F0037984}">
      <dgm:prSet/>
      <dgm:spPr/>
      <dgm:t>
        <a:bodyPr/>
        <a:lstStyle/>
        <a:p>
          <a:r>
            <a:rPr lang="en-US" dirty="0"/>
            <a:t>Communicate in a variety of ways, including both no-tech and digital means</a:t>
          </a:r>
        </a:p>
      </dgm:t>
    </dgm:pt>
    <dgm:pt modelId="{197C3E06-C629-4C83-B374-967759868A81}" type="parTrans" cxnId="{EB8B8696-B99E-43AE-ADE5-49E73F79B192}">
      <dgm:prSet/>
      <dgm:spPr/>
      <dgm:t>
        <a:bodyPr/>
        <a:lstStyle/>
        <a:p>
          <a:endParaRPr lang="en-US"/>
        </a:p>
      </dgm:t>
    </dgm:pt>
    <dgm:pt modelId="{78748F84-0835-42CD-92AD-2218ED739519}" type="sibTrans" cxnId="{EB8B8696-B99E-43AE-ADE5-49E73F79B192}">
      <dgm:prSet/>
      <dgm:spPr/>
      <dgm:t>
        <a:bodyPr/>
        <a:lstStyle/>
        <a:p>
          <a:endParaRPr lang="en-US"/>
        </a:p>
      </dgm:t>
    </dgm:pt>
    <dgm:pt modelId="{C87FF95A-3560-46C5-AF02-B80E3CD63C75}">
      <dgm:prSet/>
      <dgm:spPr/>
      <dgm:t>
        <a:bodyPr/>
        <a:lstStyle/>
        <a:p>
          <a:r>
            <a:rPr lang="en-US" dirty="0"/>
            <a:t>Maintain courteous, timely, and professional interactions regardless of type of communication</a:t>
          </a:r>
        </a:p>
      </dgm:t>
    </dgm:pt>
    <dgm:pt modelId="{4E85B9B2-C2EE-4FA6-AAB9-F55233AB7259}" type="parTrans" cxnId="{731CA768-C6E6-44F3-BB72-8D2069770E80}">
      <dgm:prSet/>
      <dgm:spPr/>
      <dgm:t>
        <a:bodyPr/>
        <a:lstStyle/>
        <a:p>
          <a:endParaRPr lang="en-US"/>
        </a:p>
      </dgm:t>
    </dgm:pt>
    <dgm:pt modelId="{FB1DAB7B-1091-47E4-B87F-641A82E275EF}" type="sibTrans" cxnId="{731CA768-C6E6-44F3-BB72-8D2069770E80}">
      <dgm:prSet/>
      <dgm:spPr/>
      <dgm:t>
        <a:bodyPr/>
        <a:lstStyle/>
        <a:p>
          <a:endParaRPr lang="en-US"/>
        </a:p>
      </dgm:t>
    </dgm:pt>
    <dgm:pt modelId="{2725EDCD-43EC-4B5D-AE1D-8F30E21D099D}">
      <dgm:prSet/>
      <dgm:spPr/>
      <dgm:t>
        <a:bodyPr/>
        <a:lstStyle/>
        <a:p>
          <a:r>
            <a:rPr lang="en-US" dirty="0"/>
            <a:t>Ensure that a </a:t>
          </a:r>
          <a:r>
            <a:rPr lang="en-US" b="1" dirty="0"/>
            <a:t>positive </a:t>
          </a:r>
          <a:r>
            <a:rPr lang="en-US" dirty="0"/>
            <a:t>communication occurs before a </a:t>
          </a:r>
          <a:r>
            <a:rPr lang="en-US" b="1" dirty="0"/>
            <a:t>negative</a:t>
          </a:r>
          <a:endParaRPr lang="en-US" dirty="0"/>
        </a:p>
      </dgm:t>
    </dgm:pt>
    <dgm:pt modelId="{0A8FEE3E-8B10-4D63-A5EF-AAC23A855D35}" type="parTrans" cxnId="{354B454F-F709-4018-881E-8515DA60ADD8}">
      <dgm:prSet/>
      <dgm:spPr/>
      <dgm:t>
        <a:bodyPr/>
        <a:lstStyle/>
        <a:p>
          <a:endParaRPr lang="en-US"/>
        </a:p>
      </dgm:t>
    </dgm:pt>
    <dgm:pt modelId="{92C66925-8D32-4F1B-9018-838095F49E73}" type="sibTrans" cxnId="{354B454F-F709-4018-881E-8515DA60ADD8}">
      <dgm:prSet/>
      <dgm:spPr/>
      <dgm:t>
        <a:bodyPr/>
        <a:lstStyle/>
        <a:p>
          <a:endParaRPr lang="en-US"/>
        </a:p>
      </dgm:t>
    </dgm:pt>
    <dgm:pt modelId="{6578DF67-3EB9-4BC8-8D4B-82CA54CD3941}">
      <dgm:prSet/>
      <dgm:spPr/>
      <dgm:t>
        <a:bodyPr/>
        <a:lstStyle/>
        <a:p>
          <a:r>
            <a:rPr lang="en-US" dirty="0"/>
            <a:t>Establish frequent, ongoing communication immediately or before the start of school</a:t>
          </a:r>
        </a:p>
      </dgm:t>
    </dgm:pt>
    <dgm:pt modelId="{1CFBB351-D870-48F1-91C3-87D34756EF86}" type="parTrans" cxnId="{95FB820D-E7F7-49D6-922D-B42F1AF494A7}">
      <dgm:prSet/>
      <dgm:spPr/>
      <dgm:t>
        <a:bodyPr/>
        <a:lstStyle/>
        <a:p>
          <a:endParaRPr lang="en-US"/>
        </a:p>
      </dgm:t>
    </dgm:pt>
    <dgm:pt modelId="{870D4731-4870-4FB4-BF7B-6582E41D3040}" type="sibTrans" cxnId="{95FB820D-E7F7-49D6-922D-B42F1AF494A7}">
      <dgm:prSet/>
      <dgm:spPr/>
      <dgm:t>
        <a:bodyPr/>
        <a:lstStyle/>
        <a:p>
          <a:endParaRPr lang="en-US"/>
        </a:p>
      </dgm:t>
    </dgm:pt>
    <dgm:pt modelId="{0DC82100-E537-45E1-99CF-186EB49956E3}">
      <dgm:prSet/>
      <dgm:spPr/>
      <dgm:t>
        <a:bodyPr/>
        <a:lstStyle/>
        <a:p>
          <a:r>
            <a:rPr lang="en-US" dirty="0"/>
            <a:t>Define expectations for home-school communication</a:t>
          </a:r>
        </a:p>
      </dgm:t>
    </dgm:pt>
    <dgm:pt modelId="{BD4C96FF-E147-4866-AD2E-64DC5AEC975E}" type="parTrans" cxnId="{5A83C23F-9AA7-4566-B9F1-4C4C456507C3}">
      <dgm:prSet/>
      <dgm:spPr/>
      <dgm:t>
        <a:bodyPr/>
        <a:lstStyle/>
        <a:p>
          <a:endParaRPr lang="en-US"/>
        </a:p>
      </dgm:t>
    </dgm:pt>
    <dgm:pt modelId="{3315E557-423C-498A-B131-31208FB8F755}" type="sibTrans" cxnId="{5A83C23F-9AA7-4566-B9F1-4C4C456507C3}">
      <dgm:prSet/>
      <dgm:spPr/>
      <dgm:t>
        <a:bodyPr/>
        <a:lstStyle/>
        <a:p>
          <a:endParaRPr lang="en-US"/>
        </a:p>
      </dgm:t>
    </dgm:pt>
    <dgm:pt modelId="{F65BE4A3-03B1-41D4-AC27-080B7AE664FC}" type="pres">
      <dgm:prSet presAssocID="{5DC6C321-9F9C-46C9-A309-F301C00B4772}" presName="Name0" presStyleCnt="0">
        <dgm:presLayoutVars>
          <dgm:chMax val="7"/>
          <dgm:chPref val="7"/>
          <dgm:dir/>
        </dgm:presLayoutVars>
      </dgm:prSet>
      <dgm:spPr/>
    </dgm:pt>
    <dgm:pt modelId="{700E3E1B-7828-4514-9D6D-C2457925FFFA}" type="pres">
      <dgm:prSet presAssocID="{5DC6C321-9F9C-46C9-A309-F301C00B4772}" presName="Name1" presStyleCnt="0"/>
      <dgm:spPr/>
    </dgm:pt>
    <dgm:pt modelId="{FD085106-C15D-4AEC-99D3-463EDA3D8DB5}" type="pres">
      <dgm:prSet presAssocID="{5DC6C321-9F9C-46C9-A309-F301C00B4772}" presName="cycle" presStyleCnt="0"/>
      <dgm:spPr/>
    </dgm:pt>
    <dgm:pt modelId="{03428874-7E64-4CEF-8B96-29AA6CC0E481}" type="pres">
      <dgm:prSet presAssocID="{5DC6C321-9F9C-46C9-A309-F301C00B4772}" presName="srcNode" presStyleLbl="node1" presStyleIdx="0" presStyleCnt="5"/>
      <dgm:spPr/>
    </dgm:pt>
    <dgm:pt modelId="{047B3A36-F731-4129-BFB8-999A9CE187E9}" type="pres">
      <dgm:prSet presAssocID="{5DC6C321-9F9C-46C9-A309-F301C00B4772}" presName="conn" presStyleLbl="parChTrans1D2" presStyleIdx="0" presStyleCnt="1"/>
      <dgm:spPr/>
    </dgm:pt>
    <dgm:pt modelId="{0663290D-52F1-47AC-8F2D-605082B85CF4}" type="pres">
      <dgm:prSet presAssocID="{5DC6C321-9F9C-46C9-A309-F301C00B4772}" presName="extraNode" presStyleLbl="node1" presStyleIdx="0" presStyleCnt="5"/>
      <dgm:spPr/>
    </dgm:pt>
    <dgm:pt modelId="{6461CBE7-68DC-451A-A814-BA14F2D3BC38}" type="pres">
      <dgm:prSet presAssocID="{5DC6C321-9F9C-46C9-A309-F301C00B4772}" presName="dstNode" presStyleLbl="node1" presStyleIdx="0" presStyleCnt="5"/>
      <dgm:spPr/>
    </dgm:pt>
    <dgm:pt modelId="{C9CCAA82-D8A1-46AB-9759-BA54D6BCEE18}" type="pres">
      <dgm:prSet presAssocID="{0DC82100-E537-45E1-99CF-186EB49956E3}" presName="text_1" presStyleLbl="node1" presStyleIdx="0" presStyleCnt="5">
        <dgm:presLayoutVars>
          <dgm:bulletEnabled val="1"/>
        </dgm:presLayoutVars>
      </dgm:prSet>
      <dgm:spPr/>
    </dgm:pt>
    <dgm:pt modelId="{35B41E7F-2022-4929-B7C8-DC3EB91ED3E6}" type="pres">
      <dgm:prSet presAssocID="{0DC82100-E537-45E1-99CF-186EB49956E3}" presName="accent_1" presStyleCnt="0"/>
      <dgm:spPr/>
    </dgm:pt>
    <dgm:pt modelId="{92644091-207D-4B22-B20F-524D1F745F6E}" type="pres">
      <dgm:prSet presAssocID="{0DC82100-E537-45E1-99CF-186EB49956E3}" presName="accentRepeatNode" presStyleLbl="solidFgAcc1" presStyleIdx="0" presStyleCnt="5"/>
      <dgm:spPr/>
    </dgm:pt>
    <dgm:pt modelId="{66B6951C-457C-40ED-94F2-AF7894CB3244}" type="pres">
      <dgm:prSet presAssocID="{2725EDCD-43EC-4B5D-AE1D-8F30E21D099D}" presName="text_2" presStyleLbl="node1" presStyleIdx="1" presStyleCnt="5">
        <dgm:presLayoutVars>
          <dgm:bulletEnabled val="1"/>
        </dgm:presLayoutVars>
      </dgm:prSet>
      <dgm:spPr/>
    </dgm:pt>
    <dgm:pt modelId="{5CE92A16-6ECE-480E-BC3F-0A9E59BB0F85}" type="pres">
      <dgm:prSet presAssocID="{2725EDCD-43EC-4B5D-AE1D-8F30E21D099D}" presName="accent_2" presStyleCnt="0"/>
      <dgm:spPr/>
    </dgm:pt>
    <dgm:pt modelId="{3C425627-AD3C-4B2E-B8F9-8F2E6AC64B8A}" type="pres">
      <dgm:prSet presAssocID="{2725EDCD-43EC-4B5D-AE1D-8F30E21D099D}" presName="accentRepeatNode" presStyleLbl="solidFgAcc1" presStyleIdx="1" presStyleCnt="5"/>
      <dgm:spPr/>
    </dgm:pt>
    <dgm:pt modelId="{B3FDBC34-38D8-4D96-B322-DA5090B75969}" type="pres">
      <dgm:prSet presAssocID="{6578DF67-3EB9-4BC8-8D4B-82CA54CD3941}" presName="text_3" presStyleLbl="node1" presStyleIdx="2" presStyleCnt="5">
        <dgm:presLayoutVars>
          <dgm:bulletEnabled val="1"/>
        </dgm:presLayoutVars>
      </dgm:prSet>
      <dgm:spPr/>
    </dgm:pt>
    <dgm:pt modelId="{94B5C679-0380-4DDF-923B-4DECDEA38BAC}" type="pres">
      <dgm:prSet presAssocID="{6578DF67-3EB9-4BC8-8D4B-82CA54CD3941}" presName="accent_3" presStyleCnt="0"/>
      <dgm:spPr/>
    </dgm:pt>
    <dgm:pt modelId="{06F91CC9-A1A0-491D-98DA-63BE241CA8FA}" type="pres">
      <dgm:prSet presAssocID="{6578DF67-3EB9-4BC8-8D4B-82CA54CD3941}" presName="accentRepeatNode" presStyleLbl="solidFgAcc1" presStyleIdx="2" presStyleCnt="5"/>
      <dgm:spPr/>
    </dgm:pt>
    <dgm:pt modelId="{18ED40DA-01B3-4822-BB07-6302DFADD035}" type="pres">
      <dgm:prSet presAssocID="{6F70C119-DE79-469E-BB30-9F82F0037984}" presName="text_4" presStyleLbl="node1" presStyleIdx="3" presStyleCnt="5">
        <dgm:presLayoutVars>
          <dgm:bulletEnabled val="1"/>
        </dgm:presLayoutVars>
      </dgm:prSet>
      <dgm:spPr/>
    </dgm:pt>
    <dgm:pt modelId="{38FD69CC-FF50-4210-9128-78A73583B1E2}" type="pres">
      <dgm:prSet presAssocID="{6F70C119-DE79-469E-BB30-9F82F0037984}" presName="accent_4" presStyleCnt="0"/>
      <dgm:spPr/>
    </dgm:pt>
    <dgm:pt modelId="{F31D10C2-65CA-475A-9B6D-E97D0B18E47F}" type="pres">
      <dgm:prSet presAssocID="{6F70C119-DE79-469E-BB30-9F82F0037984}" presName="accentRepeatNode" presStyleLbl="solidFgAcc1" presStyleIdx="3" presStyleCnt="5"/>
      <dgm:spPr/>
    </dgm:pt>
    <dgm:pt modelId="{4A7A6CD9-F2AB-44A1-B694-B51FE503E56A}" type="pres">
      <dgm:prSet presAssocID="{C87FF95A-3560-46C5-AF02-B80E3CD63C75}" presName="text_5" presStyleLbl="node1" presStyleIdx="4" presStyleCnt="5">
        <dgm:presLayoutVars>
          <dgm:bulletEnabled val="1"/>
        </dgm:presLayoutVars>
      </dgm:prSet>
      <dgm:spPr/>
    </dgm:pt>
    <dgm:pt modelId="{904B83CB-CDA8-44B8-881C-B565C7D97FE1}" type="pres">
      <dgm:prSet presAssocID="{C87FF95A-3560-46C5-AF02-B80E3CD63C75}" presName="accent_5" presStyleCnt="0"/>
      <dgm:spPr/>
    </dgm:pt>
    <dgm:pt modelId="{65C7278D-C1A4-4F45-AEF7-4F79D31D2CA6}" type="pres">
      <dgm:prSet presAssocID="{C87FF95A-3560-46C5-AF02-B80E3CD63C75}" presName="accentRepeatNode" presStyleLbl="solidFgAcc1" presStyleIdx="4" presStyleCnt="5"/>
      <dgm:spPr/>
    </dgm:pt>
  </dgm:ptLst>
  <dgm:cxnLst>
    <dgm:cxn modelId="{95FB820D-E7F7-49D6-922D-B42F1AF494A7}" srcId="{5DC6C321-9F9C-46C9-A309-F301C00B4772}" destId="{6578DF67-3EB9-4BC8-8D4B-82CA54CD3941}" srcOrd="2" destOrd="0" parTransId="{1CFBB351-D870-48F1-91C3-87D34756EF86}" sibTransId="{870D4731-4870-4FB4-BF7B-6582E41D3040}"/>
    <dgm:cxn modelId="{5A83C23F-9AA7-4566-B9F1-4C4C456507C3}" srcId="{5DC6C321-9F9C-46C9-A309-F301C00B4772}" destId="{0DC82100-E537-45E1-99CF-186EB49956E3}" srcOrd="0" destOrd="0" parTransId="{BD4C96FF-E147-4866-AD2E-64DC5AEC975E}" sibTransId="{3315E557-423C-498A-B131-31208FB8F755}"/>
    <dgm:cxn modelId="{A7783D5E-D830-46AA-9D42-6C2DC050290C}" type="presOf" srcId="{3315E557-423C-498A-B131-31208FB8F755}" destId="{047B3A36-F731-4129-BFB8-999A9CE187E9}" srcOrd="0" destOrd="0" presId="urn:microsoft.com/office/officeart/2008/layout/VerticalCurvedList"/>
    <dgm:cxn modelId="{731CA768-C6E6-44F3-BB72-8D2069770E80}" srcId="{5DC6C321-9F9C-46C9-A309-F301C00B4772}" destId="{C87FF95A-3560-46C5-AF02-B80E3CD63C75}" srcOrd="4" destOrd="0" parTransId="{4E85B9B2-C2EE-4FA6-AAB9-F55233AB7259}" sibTransId="{FB1DAB7B-1091-47E4-B87F-641A82E275EF}"/>
    <dgm:cxn modelId="{51BD9369-4823-4D91-8EE9-C3DBBFA8B9E4}" type="presOf" srcId="{0DC82100-E537-45E1-99CF-186EB49956E3}" destId="{C9CCAA82-D8A1-46AB-9759-BA54D6BCEE18}" srcOrd="0" destOrd="0" presId="urn:microsoft.com/office/officeart/2008/layout/VerticalCurvedList"/>
    <dgm:cxn modelId="{5C81E269-691F-4420-8724-B4157DD0FE85}" type="presOf" srcId="{5DC6C321-9F9C-46C9-A309-F301C00B4772}" destId="{F65BE4A3-03B1-41D4-AC27-080B7AE664FC}" srcOrd="0" destOrd="0" presId="urn:microsoft.com/office/officeart/2008/layout/VerticalCurvedList"/>
    <dgm:cxn modelId="{354B454F-F709-4018-881E-8515DA60ADD8}" srcId="{5DC6C321-9F9C-46C9-A309-F301C00B4772}" destId="{2725EDCD-43EC-4B5D-AE1D-8F30E21D099D}" srcOrd="1" destOrd="0" parTransId="{0A8FEE3E-8B10-4D63-A5EF-AAC23A855D35}" sibTransId="{92C66925-8D32-4F1B-9018-838095F49E73}"/>
    <dgm:cxn modelId="{EB8B8696-B99E-43AE-ADE5-49E73F79B192}" srcId="{5DC6C321-9F9C-46C9-A309-F301C00B4772}" destId="{6F70C119-DE79-469E-BB30-9F82F0037984}" srcOrd="3" destOrd="0" parTransId="{197C3E06-C629-4C83-B374-967759868A81}" sibTransId="{78748F84-0835-42CD-92AD-2218ED739519}"/>
    <dgm:cxn modelId="{351C5FC5-6009-4D19-B94A-F9FD48ED49FB}" type="presOf" srcId="{2725EDCD-43EC-4B5D-AE1D-8F30E21D099D}" destId="{66B6951C-457C-40ED-94F2-AF7894CB3244}" srcOrd="0" destOrd="0" presId="urn:microsoft.com/office/officeart/2008/layout/VerticalCurvedList"/>
    <dgm:cxn modelId="{EC8E9ADE-D2FF-4675-84FD-DA864309D021}" type="presOf" srcId="{C87FF95A-3560-46C5-AF02-B80E3CD63C75}" destId="{4A7A6CD9-F2AB-44A1-B694-B51FE503E56A}" srcOrd="0" destOrd="0" presId="urn:microsoft.com/office/officeart/2008/layout/VerticalCurvedList"/>
    <dgm:cxn modelId="{5BDDC8ED-E78C-4DD4-811B-37A8AB7388C7}" type="presOf" srcId="{6F70C119-DE79-469E-BB30-9F82F0037984}" destId="{18ED40DA-01B3-4822-BB07-6302DFADD035}" srcOrd="0" destOrd="0" presId="urn:microsoft.com/office/officeart/2008/layout/VerticalCurvedList"/>
    <dgm:cxn modelId="{2691DAFF-FB2E-4CD2-B14E-528F8411EC53}" type="presOf" srcId="{6578DF67-3EB9-4BC8-8D4B-82CA54CD3941}" destId="{B3FDBC34-38D8-4D96-B322-DA5090B75969}" srcOrd="0" destOrd="0" presId="urn:microsoft.com/office/officeart/2008/layout/VerticalCurvedList"/>
    <dgm:cxn modelId="{A10BC9E0-5CC6-4626-9A96-72B31B4B5391}" type="presParOf" srcId="{F65BE4A3-03B1-41D4-AC27-080B7AE664FC}" destId="{700E3E1B-7828-4514-9D6D-C2457925FFFA}" srcOrd="0" destOrd="0" presId="urn:microsoft.com/office/officeart/2008/layout/VerticalCurvedList"/>
    <dgm:cxn modelId="{A93D6EDE-EF38-4089-9F6B-176A59D3B182}" type="presParOf" srcId="{700E3E1B-7828-4514-9D6D-C2457925FFFA}" destId="{FD085106-C15D-4AEC-99D3-463EDA3D8DB5}" srcOrd="0" destOrd="0" presId="urn:microsoft.com/office/officeart/2008/layout/VerticalCurvedList"/>
    <dgm:cxn modelId="{7F9B4083-7E63-45A3-B604-1E0CF2D31457}" type="presParOf" srcId="{FD085106-C15D-4AEC-99D3-463EDA3D8DB5}" destId="{03428874-7E64-4CEF-8B96-29AA6CC0E481}" srcOrd="0" destOrd="0" presId="urn:microsoft.com/office/officeart/2008/layout/VerticalCurvedList"/>
    <dgm:cxn modelId="{E46EDDB1-69C5-4FA2-B637-8D15A4124BC7}" type="presParOf" srcId="{FD085106-C15D-4AEC-99D3-463EDA3D8DB5}" destId="{047B3A36-F731-4129-BFB8-999A9CE187E9}" srcOrd="1" destOrd="0" presId="urn:microsoft.com/office/officeart/2008/layout/VerticalCurvedList"/>
    <dgm:cxn modelId="{CAB86506-9925-42A0-B955-CA70C47F236C}" type="presParOf" srcId="{FD085106-C15D-4AEC-99D3-463EDA3D8DB5}" destId="{0663290D-52F1-47AC-8F2D-605082B85CF4}" srcOrd="2" destOrd="0" presId="urn:microsoft.com/office/officeart/2008/layout/VerticalCurvedList"/>
    <dgm:cxn modelId="{0CF617AF-D3A0-4EEC-BF8F-F04FEB1D20FD}" type="presParOf" srcId="{FD085106-C15D-4AEC-99D3-463EDA3D8DB5}" destId="{6461CBE7-68DC-451A-A814-BA14F2D3BC38}" srcOrd="3" destOrd="0" presId="urn:microsoft.com/office/officeart/2008/layout/VerticalCurvedList"/>
    <dgm:cxn modelId="{21D1C4DB-3FE6-4A49-B282-33284D9BECF9}" type="presParOf" srcId="{700E3E1B-7828-4514-9D6D-C2457925FFFA}" destId="{C9CCAA82-D8A1-46AB-9759-BA54D6BCEE18}" srcOrd="1" destOrd="0" presId="urn:microsoft.com/office/officeart/2008/layout/VerticalCurvedList"/>
    <dgm:cxn modelId="{82F2F58E-3D77-47AB-8C2E-3F428B07EFD2}" type="presParOf" srcId="{700E3E1B-7828-4514-9D6D-C2457925FFFA}" destId="{35B41E7F-2022-4929-B7C8-DC3EB91ED3E6}" srcOrd="2" destOrd="0" presId="urn:microsoft.com/office/officeart/2008/layout/VerticalCurvedList"/>
    <dgm:cxn modelId="{1D155AD9-FACD-499C-A1C7-DB71B8555D67}" type="presParOf" srcId="{35B41E7F-2022-4929-B7C8-DC3EB91ED3E6}" destId="{92644091-207D-4B22-B20F-524D1F745F6E}" srcOrd="0" destOrd="0" presId="urn:microsoft.com/office/officeart/2008/layout/VerticalCurvedList"/>
    <dgm:cxn modelId="{082100DD-C4E0-4D06-95AB-FAFC44DCCDE9}" type="presParOf" srcId="{700E3E1B-7828-4514-9D6D-C2457925FFFA}" destId="{66B6951C-457C-40ED-94F2-AF7894CB3244}" srcOrd="3" destOrd="0" presId="urn:microsoft.com/office/officeart/2008/layout/VerticalCurvedList"/>
    <dgm:cxn modelId="{2FC539E8-7016-4FCE-93D5-D53D24F16553}" type="presParOf" srcId="{700E3E1B-7828-4514-9D6D-C2457925FFFA}" destId="{5CE92A16-6ECE-480E-BC3F-0A9E59BB0F85}" srcOrd="4" destOrd="0" presId="urn:microsoft.com/office/officeart/2008/layout/VerticalCurvedList"/>
    <dgm:cxn modelId="{B5D4FAF6-602C-42B4-928A-2AFF6BD6CCA5}" type="presParOf" srcId="{5CE92A16-6ECE-480E-BC3F-0A9E59BB0F85}" destId="{3C425627-AD3C-4B2E-B8F9-8F2E6AC64B8A}" srcOrd="0" destOrd="0" presId="urn:microsoft.com/office/officeart/2008/layout/VerticalCurvedList"/>
    <dgm:cxn modelId="{F80AE3B0-0B98-4106-8BB2-70558ECE4B7A}" type="presParOf" srcId="{700E3E1B-7828-4514-9D6D-C2457925FFFA}" destId="{B3FDBC34-38D8-4D96-B322-DA5090B75969}" srcOrd="5" destOrd="0" presId="urn:microsoft.com/office/officeart/2008/layout/VerticalCurvedList"/>
    <dgm:cxn modelId="{DD853773-4AEB-4804-982D-85AF8FA749DE}" type="presParOf" srcId="{700E3E1B-7828-4514-9D6D-C2457925FFFA}" destId="{94B5C679-0380-4DDF-923B-4DECDEA38BAC}" srcOrd="6" destOrd="0" presId="urn:microsoft.com/office/officeart/2008/layout/VerticalCurvedList"/>
    <dgm:cxn modelId="{C27F5CD6-ED37-4AA4-AB39-7473808E759E}" type="presParOf" srcId="{94B5C679-0380-4DDF-923B-4DECDEA38BAC}" destId="{06F91CC9-A1A0-491D-98DA-63BE241CA8FA}" srcOrd="0" destOrd="0" presId="urn:microsoft.com/office/officeart/2008/layout/VerticalCurvedList"/>
    <dgm:cxn modelId="{DE458552-A7F0-46F4-9268-2BD1AB3E1CB2}" type="presParOf" srcId="{700E3E1B-7828-4514-9D6D-C2457925FFFA}" destId="{18ED40DA-01B3-4822-BB07-6302DFADD035}" srcOrd="7" destOrd="0" presId="urn:microsoft.com/office/officeart/2008/layout/VerticalCurvedList"/>
    <dgm:cxn modelId="{3F712135-21ED-4ABA-AA9D-28614717819B}" type="presParOf" srcId="{700E3E1B-7828-4514-9D6D-C2457925FFFA}" destId="{38FD69CC-FF50-4210-9128-78A73583B1E2}" srcOrd="8" destOrd="0" presId="urn:microsoft.com/office/officeart/2008/layout/VerticalCurvedList"/>
    <dgm:cxn modelId="{1BEB0BC5-1064-4778-A25C-CA1298676CDE}" type="presParOf" srcId="{38FD69CC-FF50-4210-9128-78A73583B1E2}" destId="{F31D10C2-65CA-475A-9B6D-E97D0B18E47F}" srcOrd="0" destOrd="0" presId="urn:microsoft.com/office/officeart/2008/layout/VerticalCurvedList"/>
    <dgm:cxn modelId="{A5ABC79A-1175-4466-8DB0-1DB95C5D8F07}" type="presParOf" srcId="{700E3E1B-7828-4514-9D6D-C2457925FFFA}" destId="{4A7A6CD9-F2AB-44A1-B694-B51FE503E56A}" srcOrd="9" destOrd="0" presId="urn:microsoft.com/office/officeart/2008/layout/VerticalCurvedList"/>
    <dgm:cxn modelId="{3DD108FA-3506-4A8C-8099-0923403C6A2E}" type="presParOf" srcId="{700E3E1B-7828-4514-9D6D-C2457925FFFA}" destId="{904B83CB-CDA8-44B8-881C-B565C7D97FE1}" srcOrd="10" destOrd="0" presId="urn:microsoft.com/office/officeart/2008/layout/VerticalCurvedList"/>
    <dgm:cxn modelId="{DF0E3154-706C-4E24-A26E-7A34CEDA8B58}" type="presParOf" srcId="{904B83CB-CDA8-44B8-881C-B565C7D97FE1}" destId="{65C7278D-C1A4-4F45-AEF7-4F79D31D2CA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DC6C321-9F9C-46C9-A309-F301C00B477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0DC82100-E537-45E1-99CF-186EB49956E3}">
      <dgm:prSet/>
      <dgm:spPr/>
      <dgm:t>
        <a:bodyPr/>
        <a:lstStyle/>
        <a:p>
          <a:r>
            <a:rPr lang="en-US" dirty="0"/>
            <a:t>Include mission statements and goals as part of ongoing communication</a:t>
          </a:r>
        </a:p>
      </dgm:t>
    </dgm:pt>
    <dgm:pt modelId="{BD4C96FF-E147-4866-AD2E-64DC5AEC975E}" type="parTrans" cxnId="{5A83C23F-9AA7-4566-B9F1-4C4C456507C3}">
      <dgm:prSet/>
      <dgm:spPr/>
      <dgm:t>
        <a:bodyPr/>
        <a:lstStyle/>
        <a:p>
          <a:endParaRPr lang="en-US"/>
        </a:p>
      </dgm:t>
    </dgm:pt>
    <dgm:pt modelId="{3315E557-423C-498A-B131-31208FB8F755}" type="sibTrans" cxnId="{5A83C23F-9AA7-4566-B9F1-4C4C456507C3}">
      <dgm:prSet/>
      <dgm:spPr/>
      <dgm:t>
        <a:bodyPr/>
        <a:lstStyle/>
        <a:p>
          <a:endParaRPr lang="en-US"/>
        </a:p>
      </dgm:t>
    </dgm:pt>
    <dgm:pt modelId="{6FE2A7A9-AB6B-44F3-A72C-5A6F08B25D8D}">
      <dgm:prSet phldrT="[Text]"/>
      <dgm:spPr/>
      <dgm:t>
        <a:bodyPr/>
        <a:lstStyle/>
        <a:p>
          <a:r>
            <a:rPr lang="en-US" dirty="0"/>
            <a:t>Avoid jargon and acronym and be aware of readability levels</a:t>
          </a:r>
        </a:p>
      </dgm:t>
    </dgm:pt>
    <dgm:pt modelId="{AFB0757B-2A22-466F-A639-E6A14A0615BD}" type="parTrans" cxnId="{0DDD0EBF-3BD2-4BC3-B18B-E9E61ABA80C5}">
      <dgm:prSet/>
      <dgm:spPr/>
      <dgm:t>
        <a:bodyPr/>
        <a:lstStyle/>
        <a:p>
          <a:endParaRPr lang="en-US"/>
        </a:p>
      </dgm:t>
    </dgm:pt>
    <dgm:pt modelId="{C61012E7-0C9D-4142-BA6F-F3A1F6836E4F}" type="sibTrans" cxnId="{0DDD0EBF-3BD2-4BC3-B18B-E9E61ABA80C5}">
      <dgm:prSet/>
      <dgm:spPr/>
      <dgm:t>
        <a:bodyPr/>
        <a:lstStyle/>
        <a:p>
          <a:endParaRPr lang="en-US"/>
        </a:p>
      </dgm:t>
    </dgm:pt>
    <dgm:pt modelId="{82D823CA-02D5-410E-B043-BF0532E272D7}">
      <dgm:prSet phldrT="[Text]"/>
      <dgm:spPr/>
      <dgm:t>
        <a:bodyPr/>
        <a:lstStyle/>
        <a:p>
          <a:r>
            <a:rPr lang="en-US" dirty="0"/>
            <a:t>Be clear, concise and organized in your presentation</a:t>
          </a:r>
        </a:p>
      </dgm:t>
    </dgm:pt>
    <dgm:pt modelId="{A8B2206C-A10A-4D02-936A-D2AF4CB46037}" type="parTrans" cxnId="{0D904186-C03D-44D8-AA2F-8E64FA5A5B1E}">
      <dgm:prSet/>
      <dgm:spPr/>
      <dgm:t>
        <a:bodyPr/>
        <a:lstStyle/>
        <a:p>
          <a:endParaRPr lang="en-US"/>
        </a:p>
      </dgm:t>
    </dgm:pt>
    <dgm:pt modelId="{98C3F823-03D9-4CD4-BE38-23118D9A3959}" type="sibTrans" cxnId="{0D904186-C03D-44D8-AA2F-8E64FA5A5B1E}">
      <dgm:prSet/>
      <dgm:spPr/>
      <dgm:t>
        <a:bodyPr/>
        <a:lstStyle/>
        <a:p>
          <a:endParaRPr lang="en-US"/>
        </a:p>
      </dgm:t>
    </dgm:pt>
    <dgm:pt modelId="{7D7F6D5C-E15E-4140-BFE2-6147DE774F00}">
      <dgm:prSet/>
      <dgm:spPr/>
      <dgm:t>
        <a:bodyPr/>
        <a:lstStyle/>
        <a:p>
          <a:r>
            <a:rPr lang="en-US"/>
            <a:t>Begin </a:t>
          </a:r>
          <a:r>
            <a:rPr lang="en-US" dirty="0"/>
            <a:t>and end written communication in positive ways</a:t>
          </a:r>
        </a:p>
      </dgm:t>
    </dgm:pt>
    <dgm:pt modelId="{F74676CD-3022-4677-BFF4-9E8BD731437F}" type="parTrans" cxnId="{505BE927-EFA5-4AB6-A334-53C2C38D7567}">
      <dgm:prSet/>
      <dgm:spPr/>
      <dgm:t>
        <a:bodyPr/>
        <a:lstStyle/>
        <a:p>
          <a:endParaRPr lang="en-US"/>
        </a:p>
      </dgm:t>
    </dgm:pt>
    <dgm:pt modelId="{434FE48B-86A7-4CE7-8D9A-46F2403122EB}" type="sibTrans" cxnId="{505BE927-EFA5-4AB6-A334-53C2C38D7567}">
      <dgm:prSet/>
      <dgm:spPr/>
      <dgm:t>
        <a:bodyPr/>
        <a:lstStyle/>
        <a:p>
          <a:endParaRPr lang="en-US"/>
        </a:p>
      </dgm:t>
    </dgm:pt>
    <dgm:pt modelId="{904591D2-9220-4E8C-816B-64D84C400012}">
      <dgm:prSet phldrT="[Text]"/>
      <dgm:spPr/>
      <dgm:t>
        <a:bodyPr/>
        <a:lstStyle/>
        <a:p>
          <a:r>
            <a:rPr lang="en-US" dirty="0"/>
            <a:t>Consider whether writing is the most effective means of communication</a:t>
          </a:r>
        </a:p>
      </dgm:t>
    </dgm:pt>
    <dgm:pt modelId="{B87CFCAB-EDF2-48F5-B85A-7D0CF53EEEDD}" type="parTrans" cxnId="{7F71CFF9-6EC4-4492-86A2-B6B53AE6EFFA}">
      <dgm:prSet/>
      <dgm:spPr/>
      <dgm:t>
        <a:bodyPr/>
        <a:lstStyle/>
        <a:p>
          <a:endParaRPr lang="en-US"/>
        </a:p>
      </dgm:t>
    </dgm:pt>
    <dgm:pt modelId="{A9595CD6-E3C8-48D2-A835-45DED9E5F128}" type="sibTrans" cxnId="{7F71CFF9-6EC4-4492-86A2-B6B53AE6EFFA}">
      <dgm:prSet/>
      <dgm:spPr/>
      <dgm:t>
        <a:bodyPr/>
        <a:lstStyle/>
        <a:p>
          <a:endParaRPr lang="en-US"/>
        </a:p>
      </dgm:t>
    </dgm:pt>
    <dgm:pt modelId="{6379E9F1-4DF5-4223-8395-A5F535F5F848}">
      <dgm:prSet phldrT="[Text]"/>
      <dgm:spPr/>
      <dgm:t>
        <a:bodyPr/>
        <a:lstStyle/>
        <a:p>
          <a:r>
            <a:rPr lang="en-US" dirty="0"/>
            <a:t>Address accessibility concerns</a:t>
          </a:r>
        </a:p>
      </dgm:t>
    </dgm:pt>
    <dgm:pt modelId="{FAB811BE-47C6-4860-9AE2-6DF101CBE2DE}" type="parTrans" cxnId="{E19B455E-5C7C-4DFE-A87F-D63CF4B5DE9E}">
      <dgm:prSet/>
      <dgm:spPr/>
      <dgm:t>
        <a:bodyPr/>
        <a:lstStyle/>
        <a:p>
          <a:endParaRPr lang="en-US"/>
        </a:p>
      </dgm:t>
    </dgm:pt>
    <dgm:pt modelId="{EBB609DB-9F41-44ED-801C-1D17A73DAE8E}" type="sibTrans" cxnId="{E19B455E-5C7C-4DFE-A87F-D63CF4B5DE9E}">
      <dgm:prSet/>
      <dgm:spPr/>
      <dgm:t>
        <a:bodyPr/>
        <a:lstStyle/>
        <a:p>
          <a:endParaRPr lang="en-US"/>
        </a:p>
      </dgm:t>
    </dgm:pt>
    <dgm:pt modelId="{F65BE4A3-03B1-41D4-AC27-080B7AE664FC}" type="pres">
      <dgm:prSet presAssocID="{5DC6C321-9F9C-46C9-A309-F301C00B4772}" presName="Name0" presStyleCnt="0">
        <dgm:presLayoutVars>
          <dgm:chMax val="7"/>
          <dgm:chPref val="7"/>
          <dgm:dir/>
        </dgm:presLayoutVars>
      </dgm:prSet>
      <dgm:spPr/>
    </dgm:pt>
    <dgm:pt modelId="{700E3E1B-7828-4514-9D6D-C2457925FFFA}" type="pres">
      <dgm:prSet presAssocID="{5DC6C321-9F9C-46C9-A309-F301C00B4772}" presName="Name1" presStyleCnt="0"/>
      <dgm:spPr/>
    </dgm:pt>
    <dgm:pt modelId="{FD085106-C15D-4AEC-99D3-463EDA3D8DB5}" type="pres">
      <dgm:prSet presAssocID="{5DC6C321-9F9C-46C9-A309-F301C00B4772}" presName="cycle" presStyleCnt="0"/>
      <dgm:spPr/>
    </dgm:pt>
    <dgm:pt modelId="{03428874-7E64-4CEF-8B96-29AA6CC0E481}" type="pres">
      <dgm:prSet presAssocID="{5DC6C321-9F9C-46C9-A309-F301C00B4772}" presName="srcNode" presStyleLbl="node1" presStyleIdx="0" presStyleCnt="6"/>
      <dgm:spPr/>
    </dgm:pt>
    <dgm:pt modelId="{047B3A36-F731-4129-BFB8-999A9CE187E9}" type="pres">
      <dgm:prSet presAssocID="{5DC6C321-9F9C-46C9-A309-F301C00B4772}" presName="conn" presStyleLbl="parChTrans1D2" presStyleIdx="0" presStyleCnt="1"/>
      <dgm:spPr/>
    </dgm:pt>
    <dgm:pt modelId="{0663290D-52F1-47AC-8F2D-605082B85CF4}" type="pres">
      <dgm:prSet presAssocID="{5DC6C321-9F9C-46C9-A309-F301C00B4772}" presName="extraNode" presStyleLbl="node1" presStyleIdx="0" presStyleCnt="6"/>
      <dgm:spPr/>
    </dgm:pt>
    <dgm:pt modelId="{6461CBE7-68DC-451A-A814-BA14F2D3BC38}" type="pres">
      <dgm:prSet presAssocID="{5DC6C321-9F9C-46C9-A309-F301C00B4772}" presName="dstNode" presStyleLbl="node1" presStyleIdx="0" presStyleCnt="6"/>
      <dgm:spPr/>
    </dgm:pt>
    <dgm:pt modelId="{DAE030E5-622F-4AB8-9395-02499B4B6360}" type="pres">
      <dgm:prSet presAssocID="{904591D2-9220-4E8C-816B-64D84C400012}" presName="text_1" presStyleLbl="node1" presStyleIdx="0" presStyleCnt="6">
        <dgm:presLayoutVars>
          <dgm:bulletEnabled val="1"/>
        </dgm:presLayoutVars>
      </dgm:prSet>
      <dgm:spPr/>
    </dgm:pt>
    <dgm:pt modelId="{4F6BA10A-D904-40E2-B28B-9341C1B22398}" type="pres">
      <dgm:prSet presAssocID="{904591D2-9220-4E8C-816B-64D84C400012}" presName="accent_1" presStyleCnt="0"/>
      <dgm:spPr/>
    </dgm:pt>
    <dgm:pt modelId="{4213F7A5-F6EE-4E94-B02C-53D5A03605CB}" type="pres">
      <dgm:prSet presAssocID="{904591D2-9220-4E8C-816B-64D84C400012}" presName="accentRepeatNode" presStyleLbl="solidFgAcc1" presStyleIdx="0" presStyleCnt="6"/>
      <dgm:spPr>
        <a:solidFill>
          <a:schemeClr val="accent3"/>
        </a:solidFill>
      </dgm:spPr>
    </dgm:pt>
    <dgm:pt modelId="{2B6CC9C2-A0D2-4B6E-9F82-0E2E098D9094}" type="pres">
      <dgm:prSet presAssocID="{0DC82100-E537-45E1-99CF-186EB49956E3}" presName="text_2" presStyleLbl="node1" presStyleIdx="1" presStyleCnt="6">
        <dgm:presLayoutVars>
          <dgm:bulletEnabled val="1"/>
        </dgm:presLayoutVars>
      </dgm:prSet>
      <dgm:spPr/>
    </dgm:pt>
    <dgm:pt modelId="{C9C8E901-D37D-48F7-98A7-900C2B9F775A}" type="pres">
      <dgm:prSet presAssocID="{0DC82100-E537-45E1-99CF-186EB49956E3}" presName="accent_2" presStyleCnt="0"/>
      <dgm:spPr/>
    </dgm:pt>
    <dgm:pt modelId="{92644091-207D-4B22-B20F-524D1F745F6E}" type="pres">
      <dgm:prSet presAssocID="{0DC82100-E537-45E1-99CF-186EB49956E3}" presName="accentRepeatNode" presStyleLbl="solidFgAcc1" presStyleIdx="1" presStyleCnt="6"/>
      <dgm:spPr>
        <a:solidFill>
          <a:schemeClr val="accent3"/>
        </a:solidFill>
      </dgm:spPr>
    </dgm:pt>
    <dgm:pt modelId="{C9013FD6-69DD-4D3A-A28C-FE98E7E22198}" type="pres">
      <dgm:prSet presAssocID="{7D7F6D5C-E15E-4140-BFE2-6147DE774F00}" presName="text_3" presStyleLbl="node1" presStyleIdx="2" presStyleCnt="6">
        <dgm:presLayoutVars>
          <dgm:bulletEnabled val="1"/>
        </dgm:presLayoutVars>
      </dgm:prSet>
      <dgm:spPr/>
    </dgm:pt>
    <dgm:pt modelId="{1145FD62-5236-42E1-8148-6B73488B1772}" type="pres">
      <dgm:prSet presAssocID="{7D7F6D5C-E15E-4140-BFE2-6147DE774F00}" presName="accent_3" presStyleCnt="0"/>
      <dgm:spPr/>
    </dgm:pt>
    <dgm:pt modelId="{92AFE7DB-58C6-4EA6-9544-42436D9A24CF}" type="pres">
      <dgm:prSet presAssocID="{7D7F6D5C-E15E-4140-BFE2-6147DE774F00}" presName="accentRepeatNode" presStyleLbl="solidFgAcc1" presStyleIdx="2" presStyleCnt="6"/>
      <dgm:spPr>
        <a:solidFill>
          <a:schemeClr val="accent3"/>
        </a:solidFill>
      </dgm:spPr>
    </dgm:pt>
    <dgm:pt modelId="{199EF0C2-31B0-445A-B8D5-26774CE07EA5}" type="pres">
      <dgm:prSet presAssocID="{6FE2A7A9-AB6B-44F3-A72C-5A6F08B25D8D}" presName="text_4" presStyleLbl="node1" presStyleIdx="3" presStyleCnt="6">
        <dgm:presLayoutVars>
          <dgm:bulletEnabled val="1"/>
        </dgm:presLayoutVars>
      </dgm:prSet>
      <dgm:spPr/>
    </dgm:pt>
    <dgm:pt modelId="{D3091CF5-CE13-421E-9E99-F18D462AC370}" type="pres">
      <dgm:prSet presAssocID="{6FE2A7A9-AB6B-44F3-A72C-5A6F08B25D8D}" presName="accent_4" presStyleCnt="0"/>
      <dgm:spPr/>
    </dgm:pt>
    <dgm:pt modelId="{A58580E4-2D1D-4319-BD23-E18DC6B8C011}" type="pres">
      <dgm:prSet presAssocID="{6FE2A7A9-AB6B-44F3-A72C-5A6F08B25D8D}" presName="accentRepeatNode" presStyleLbl="solidFgAcc1" presStyleIdx="3" presStyleCnt="6"/>
      <dgm:spPr>
        <a:solidFill>
          <a:schemeClr val="accent3"/>
        </a:solidFill>
      </dgm:spPr>
    </dgm:pt>
    <dgm:pt modelId="{A861A33E-CB89-492F-AB43-C6A035ECB859}" type="pres">
      <dgm:prSet presAssocID="{6379E9F1-4DF5-4223-8395-A5F535F5F848}" presName="text_5" presStyleLbl="node1" presStyleIdx="4" presStyleCnt="6">
        <dgm:presLayoutVars>
          <dgm:bulletEnabled val="1"/>
        </dgm:presLayoutVars>
      </dgm:prSet>
      <dgm:spPr/>
    </dgm:pt>
    <dgm:pt modelId="{4F980E9B-B835-4406-A1AC-ECCF64A80B5F}" type="pres">
      <dgm:prSet presAssocID="{6379E9F1-4DF5-4223-8395-A5F535F5F848}" presName="accent_5" presStyleCnt="0"/>
      <dgm:spPr/>
    </dgm:pt>
    <dgm:pt modelId="{BE2CC6D7-8FA3-436F-832C-765B07327704}" type="pres">
      <dgm:prSet presAssocID="{6379E9F1-4DF5-4223-8395-A5F535F5F848}" presName="accentRepeatNode" presStyleLbl="solidFgAcc1" presStyleIdx="4" presStyleCnt="6"/>
      <dgm:spPr>
        <a:solidFill>
          <a:schemeClr val="accent3"/>
        </a:solidFill>
      </dgm:spPr>
    </dgm:pt>
    <dgm:pt modelId="{8982B0AA-8839-4E1A-B5B0-AD5ED30FA6A7}" type="pres">
      <dgm:prSet presAssocID="{82D823CA-02D5-410E-B043-BF0532E272D7}" presName="text_6" presStyleLbl="node1" presStyleIdx="5" presStyleCnt="6">
        <dgm:presLayoutVars>
          <dgm:bulletEnabled val="1"/>
        </dgm:presLayoutVars>
      </dgm:prSet>
      <dgm:spPr/>
    </dgm:pt>
    <dgm:pt modelId="{5361E0D5-B4BF-432C-B7F0-5429061D87F6}" type="pres">
      <dgm:prSet presAssocID="{82D823CA-02D5-410E-B043-BF0532E272D7}" presName="accent_6" presStyleCnt="0"/>
      <dgm:spPr/>
    </dgm:pt>
    <dgm:pt modelId="{A85D9AA3-9517-4D7B-8BEF-E85549C71D0A}" type="pres">
      <dgm:prSet presAssocID="{82D823CA-02D5-410E-B043-BF0532E272D7}" presName="accentRepeatNode" presStyleLbl="solidFgAcc1" presStyleIdx="5" presStyleCnt="6"/>
      <dgm:spPr>
        <a:solidFill>
          <a:schemeClr val="accent3"/>
        </a:solidFill>
      </dgm:spPr>
    </dgm:pt>
  </dgm:ptLst>
  <dgm:cxnLst>
    <dgm:cxn modelId="{505BE927-EFA5-4AB6-A334-53C2C38D7567}" srcId="{5DC6C321-9F9C-46C9-A309-F301C00B4772}" destId="{7D7F6D5C-E15E-4140-BFE2-6147DE774F00}" srcOrd="2" destOrd="0" parTransId="{F74676CD-3022-4677-BFF4-9E8BD731437F}" sibTransId="{434FE48B-86A7-4CE7-8D9A-46F2403122EB}"/>
    <dgm:cxn modelId="{75C7B037-E114-4D9B-8F6B-6E10657267BD}" type="presOf" srcId="{6379E9F1-4DF5-4223-8395-A5F535F5F848}" destId="{A861A33E-CB89-492F-AB43-C6A035ECB859}" srcOrd="0" destOrd="0" presId="urn:microsoft.com/office/officeart/2008/layout/VerticalCurvedList"/>
    <dgm:cxn modelId="{F33BA63B-6D62-4164-A830-5288EAA3288D}" type="presOf" srcId="{904591D2-9220-4E8C-816B-64D84C400012}" destId="{DAE030E5-622F-4AB8-9395-02499B4B6360}" srcOrd="0" destOrd="0" presId="urn:microsoft.com/office/officeart/2008/layout/VerticalCurvedList"/>
    <dgm:cxn modelId="{5A83C23F-9AA7-4566-B9F1-4C4C456507C3}" srcId="{5DC6C321-9F9C-46C9-A309-F301C00B4772}" destId="{0DC82100-E537-45E1-99CF-186EB49956E3}" srcOrd="1" destOrd="0" parTransId="{BD4C96FF-E147-4866-AD2E-64DC5AEC975E}" sibTransId="{3315E557-423C-498A-B131-31208FB8F755}"/>
    <dgm:cxn modelId="{E19B455E-5C7C-4DFE-A87F-D63CF4B5DE9E}" srcId="{5DC6C321-9F9C-46C9-A309-F301C00B4772}" destId="{6379E9F1-4DF5-4223-8395-A5F535F5F848}" srcOrd="4" destOrd="0" parTransId="{FAB811BE-47C6-4860-9AE2-6DF101CBE2DE}" sibTransId="{EBB609DB-9F41-44ED-801C-1D17A73DAE8E}"/>
    <dgm:cxn modelId="{5C81E269-691F-4420-8724-B4157DD0FE85}" type="presOf" srcId="{5DC6C321-9F9C-46C9-A309-F301C00B4772}" destId="{F65BE4A3-03B1-41D4-AC27-080B7AE664FC}" srcOrd="0" destOrd="0" presId="urn:microsoft.com/office/officeart/2008/layout/VerticalCurvedList"/>
    <dgm:cxn modelId="{8A4D8751-2BFE-4172-8839-FB0301E8FBC4}" type="presOf" srcId="{0DC82100-E537-45E1-99CF-186EB49956E3}" destId="{2B6CC9C2-A0D2-4B6E-9F82-0E2E098D9094}" srcOrd="0" destOrd="0" presId="urn:microsoft.com/office/officeart/2008/layout/VerticalCurvedList"/>
    <dgm:cxn modelId="{DAC6CC57-88FF-415B-B185-1ED39C708184}" type="presOf" srcId="{7D7F6D5C-E15E-4140-BFE2-6147DE774F00}" destId="{C9013FD6-69DD-4D3A-A28C-FE98E7E22198}" srcOrd="0" destOrd="0" presId="urn:microsoft.com/office/officeart/2008/layout/VerticalCurvedList"/>
    <dgm:cxn modelId="{34B0AB7A-718F-4848-8796-2DDB83492519}" type="presOf" srcId="{6FE2A7A9-AB6B-44F3-A72C-5A6F08B25D8D}" destId="{199EF0C2-31B0-445A-B8D5-26774CE07EA5}" srcOrd="0" destOrd="0" presId="urn:microsoft.com/office/officeart/2008/layout/VerticalCurvedList"/>
    <dgm:cxn modelId="{0D904186-C03D-44D8-AA2F-8E64FA5A5B1E}" srcId="{5DC6C321-9F9C-46C9-A309-F301C00B4772}" destId="{82D823CA-02D5-410E-B043-BF0532E272D7}" srcOrd="5" destOrd="0" parTransId="{A8B2206C-A10A-4D02-936A-D2AF4CB46037}" sibTransId="{98C3F823-03D9-4CD4-BE38-23118D9A3959}"/>
    <dgm:cxn modelId="{0DDD0EBF-3BD2-4BC3-B18B-E9E61ABA80C5}" srcId="{5DC6C321-9F9C-46C9-A309-F301C00B4772}" destId="{6FE2A7A9-AB6B-44F3-A72C-5A6F08B25D8D}" srcOrd="3" destOrd="0" parTransId="{AFB0757B-2A22-466F-A639-E6A14A0615BD}" sibTransId="{C61012E7-0C9D-4142-BA6F-F3A1F6836E4F}"/>
    <dgm:cxn modelId="{8EF45DBF-0055-4A72-9913-44B7CD5D524B}" type="presOf" srcId="{A9595CD6-E3C8-48D2-A835-45DED9E5F128}" destId="{047B3A36-F731-4129-BFB8-999A9CE187E9}" srcOrd="0" destOrd="0" presId="urn:microsoft.com/office/officeart/2008/layout/VerticalCurvedList"/>
    <dgm:cxn modelId="{4CBA13F4-D90A-4B2F-B31A-5EAEECEC17E2}" type="presOf" srcId="{82D823CA-02D5-410E-B043-BF0532E272D7}" destId="{8982B0AA-8839-4E1A-B5B0-AD5ED30FA6A7}" srcOrd="0" destOrd="0" presId="urn:microsoft.com/office/officeart/2008/layout/VerticalCurvedList"/>
    <dgm:cxn modelId="{7F71CFF9-6EC4-4492-86A2-B6B53AE6EFFA}" srcId="{5DC6C321-9F9C-46C9-A309-F301C00B4772}" destId="{904591D2-9220-4E8C-816B-64D84C400012}" srcOrd="0" destOrd="0" parTransId="{B87CFCAB-EDF2-48F5-B85A-7D0CF53EEEDD}" sibTransId="{A9595CD6-E3C8-48D2-A835-45DED9E5F128}"/>
    <dgm:cxn modelId="{A10BC9E0-5CC6-4626-9A96-72B31B4B5391}" type="presParOf" srcId="{F65BE4A3-03B1-41D4-AC27-080B7AE664FC}" destId="{700E3E1B-7828-4514-9D6D-C2457925FFFA}" srcOrd="0" destOrd="0" presId="urn:microsoft.com/office/officeart/2008/layout/VerticalCurvedList"/>
    <dgm:cxn modelId="{A93D6EDE-EF38-4089-9F6B-176A59D3B182}" type="presParOf" srcId="{700E3E1B-7828-4514-9D6D-C2457925FFFA}" destId="{FD085106-C15D-4AEC-99D3-463EDA3D8DB5}" srcOrd="0" destOrd="0" presId="urn:microsoft.com/office/officeart/2008/layout/VerticalCurvedList"/>
    <dgm:cxn modelId="{7F9B4083-7E63-45A3-B604-1E0CF2D31457}" type="presParOf" srcId="{FD085106-C15D-4AEC-99D3-463EDA3D8DB5}" destId="{03428874-7E64-4CEF-8B96-29AA6CC0E481}" srcOrd="0" destOrd="0" presId="urn:microsoft.com/office/officeart/2008/layout/VerticalCurvedList"/>
    <dgm:cxn modelId="{E46EDDB1-69C5-4FA2-B637-8D15A4124BC7}" type="presParOf" srcId="{FD085106-C15D-4AEC-99D3-463EDA3D8DB5}" destId="{047B3A36-F731-4129-BFB8-999A9CE187E9}" srcOrd="1" destOrd="0" presId="urn:microsoft.com/office/officeart/2008/layout/VerticalCurvedList"/>
    <dgm:cxn modelId="{CAB86506-9925-42A0-B955-CA70C47F236C}" type="presParOf" srcId="{FD085106-C15D-4AEC-99D3-463EDA3D8DB5}" destId="{0663290D-52F1-47AC-8F2D-605082B85CF4}" srcOrd="2" destOrd="0" presId="urn:microsoft.com/office/officeart/2008/layout/VerticalCurvedList"/>
    <dgm:cxn modelId="{0CF617AF-D3A0-4EEC-BF8F-F04FEB1D20FD}" type="presParOf" srcId="{FD085106-C15D-4AEC-99D3-463EDA3D8DB5}" destId="{6461CBE7-68DC-451A-A814-BA14F2D3BC38}" srcOrd="3" destOrd="0" presId="urn:microsoft.com/office/officeart/2008/layout/VerticalCurvedList"/>
    <dgm:cxn modelId="{B23684AD-5053-48F0-894B-0022BC893745}" type="presParOf" srcId="{700E3E1B-7828-4514-9D6D-C2457925FFFA}" destId="{DAE030E5-622F-4AB8-9395-02499B4B6360}" srcOrd="1" destOrd="0" presId="urn:microsoft.com/office/officeart/2008/layout/VerticalCurvedList"/>
    <dgm:cxn modelId="{72854064-067E-4E36-86FE-6455F8E33CA7}" type="presParOf" srcId="{700E3E1B-7828-4514-9D6D-C2457925FFFA}" destId="{4F6BA10A-D904-40E2-B28B-9341C1B22398}" srcOrd="2" destOrd="0" presId="urn:microsoft.com/office/officeart/2008/layout/VerticalCurvedList"/>
    <dgm:cxn modelId="{C439BED5-D150-4C66-8D98-8477869E2A0A}" type="presParOf" srcId="{4F6BA10A-D904-40E2-B28B-9341C1B22398}" destId="{4213F7A5-F6EE-4E94-B02C-53D5A03605CB}" srcOrd="0" destOrd="0" presId="urn:microsoft.com/office/officeart/2008/layout/VerticalCurvedList"/>
    <dgm:cxn modelId="{D9B07115-197D-497F-8F68-2B3BA419676E}" type="presParOf" srcId="{700E3E1B-7828-4514-9D6D-C2457925FFFA}" destId="{2B6CC9C2-A0D2-4B6E-9F82-0E2E098D9094}" srcOrd="3" destOrd="0" presId="urn:microsoft.com/office/officeart/2008/layout/VerticalCurvedList"/>
    <dgm:cxn modelId="{C0B2636A-5ECA-410A-B589-3CCBD10113D3}" type="presParOf" srcId="{700E3E1B-7828-4514-9D6D-C2457925FFFA}" destId="{C9C8E901-D37D-48F7-98A7-900C2B9F775A}" srcOrd="4" destOrd="0" presId="urn:microsoft.com/office/officeart/2008/layout/VerticalCurvedList"/>
    <dgm:cxn modelId="{3E95BFAC-A1EB-4B47-A1B7-22C8C3F38449}" type="presParOf" srcId="{C9C8E901-D37D-48F7-98A7-900C2B9F775A}" destId="{92644091-207D-4B22-B20F-524D1F745F6E}" srcOrd="0" destOrd="0" presId="urn:microsoft.com/office/officeart/2008/layout/VerticalCurvedList"/>
    <dgm:cxn modelId="{E2A8A5E3-CD39-4A6E-BDED-77AB4CB87193}" type="presParOf" srcId="{700E3E1B-7828-4514-9D6D-C2457925FFFA}" destId="{C9013FD6-69DD-4D3A-A28C-FE98E7E22198}" srcOrd="5" destOrd="0" presId="urn:microsoft.com/office/officeart/2008/layout/VerticalCurvedList"/>
    <dgm:cxn modelId="{697D23BD-AA01-4391-A826-FDBC1D5C2D87}" type="presParOf" srcId="{700E3E1B-7828-4514-9D6D-C2457925FFFA}" destId="{1145FD62-5236-42E1-8148-6B73488B1772}" srcOrd="6" destOrd="0" presId="urn:microsoft.com/office/officeart/2008/layout/VerticalCurvedList"/>
    <dgm:cxn modelId="{9BA6B774-2D82-4FD7-AA07-5384A8FCCC86}" type="presParOf" srcId="{1145FD62-5236-42E1-8148-6B73488B1772}" destId="{92AFE7DB-58C6-4EA6-9544-42436D9A24CF}" srcOrd="0" destOrd="0" presId="urn:microsoft.com/office/officeart/2008/layout/VerticalCurvedList"/>
    <dgm:cxn modelId="{CB739560-92C6-49CF-A5E1-709FCF094A5A}" type="presParOf" srcId="{700E3E1B-7828-4514-9D6D-C2457925FFFA}" destId="{199EF0C2-31B0-445A-B8D5-26774CE07EA5}" srcOrd="7" destOrd="0" presId="urn:microsoft.com/office/officeart/2008/layout/VerticalCurvedList"/>
    <dgm:cxn modelId="{230E5C51-D7AC-49EC-811C-6828C86F5B05}" type="presParOf" srcId="{700E3E1B-7828-4514-9D6D-C2457925FFFA}" destId="{D3091CF5-CE13-421E-9E99-F18D462AC370}" srcOrd="8" destOrd="0" presId="urn:microsoft.com/office/officeart/2008/layout/VerticalCurvedList"/>
    <dgm:cxn modelId="{D8295CA3-3CB8-4912-9F1A-D571E545792F}" type="presParOf" srcId="{D3091CF5-CE13-421E-9E99-F18D462AC370}" destId="{A58580E4-2D1D-4319-BD23-E18DC6B8C011}" srcOrd="0" destOrd="0" presId="urn:microsoft.com/office/officeart/2008/layout/VerticalCurvedList"/>
    <dgm:cxn modelId="{1A23D0B6-7746-4099-A5F0-E5188B4E805E}" type="presParOf" srcId="{700E3E1B-7828-4514-9D6D-C2457925FFFA}" destId="{A861A33E-CB89-492F-AB43-C6A035ECB859}" srcOrd="9" destOrd="0" presId="urn:microsoft.com/office/officeart/2008/layout/VerticalCurvedList"/>
    <dgm:cxn modelId="{D4ABE808-342D-4F89-A490-870B13D53ADB}" type="presParOf" srcId="{700E3E1B-7828-4514-9D6D-C2457925FFFA}" destId="{4F980E9B-B835-4406-A1AC-ECCF64A80B5F}" srcOrd="10" destOrd="0" presId="urn:microsoft.com/office/officeart/2008/layout/VerticalCurvedList"/>
    <dgm:cxn modelId="{B3B396E3-C337-4C9A-9F97-70FF13E7736B}" type="presParOf" srcId="{4F980E9B-B835-4406-A1AC-ECCF64A80B5F}" destId="{BE2CC6D7-8FA3-436F-832C-765B07327704}" srcOrd="0" destOrd="0" presId="urn:microsoft.com/office/officeart/2008/layout/VerticalCurvedList"/>
    <dgm:cxn modelId="{CDF78573-34F7-4523-A7EE-C8C12E5E0C2A}" type="presParOf" srcId="{700E3E1B-7828-4514-9D6D-C2457925FFFA}" destId="{8982B0AA-8839-4E1A-B5B0-AD5ED30FA6A7}" srcOrd="11" destOrd="0" presId="urn:microsoft.com/office/officeart/2008/layout/VerticalCurvedList"/>
    <dgm:cxn modelId="{01EFC0DA-4C51-4ED0-88AE-6E215669029A}" type="presParOf" srcId="{700E3E1B-7828-4514-9D6D-C2457925FFFA}" destId="{5361E0D5-B4BF-432C-B7F0-5429061D87F6}" srcOrd="12" destOrd="0" presId="urn:microsoft.com/office/officeart/2008/layout/VerticalCurvedList"/>
    <dgm:cxn modelId="{AF77ADE2-4C7E-4E66-9247-CFC3F4BAA415}" type="presParOf" srcId="{5361E0D5-B4BF-432C-B7F0-5429061D87F6}" destId="{A85D9AA3-9517-4D7B-8BEF-E85549C71D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C6C321-9F9C-46C9-A309-F301C00B477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0DC82100-E537-45E1-99CF-186EB49956E3}">
      <dgm:prSet/>
      <dgm:spPr/>
      <dgm:t>
        <a:bodyPr/>
        <a:lstStyle/>
        <a:p>
          <a:r>
            <a:rPr lang="en-US" dirty="0"/>
            <a:t>Establish policies and procedures for digital communication</a:t>
          </a:r>
        </a:p>
      </dgm:t>
      <dgm:extLst>
        <a:ext uri="{E40237B7-FDA0-4F09-8148-C483321AD2D9}">
          <dgm14:cNvPr xmlns:dgm14="http://schemas.microsoft.com/office/drawing/2010/diagram" id="0" name="" descr="Establish policies and procedures for digital communication&#10;"/>
        </a:ext>
      </dgm:extLst>
    </dgm:pt>
    <dgm:pt modelId="{BD4C96FF-E147-4866-AD2E-64DC5AEC975E}" type="parTrans" cxnId="{5A83C23F-9AA7-4566-B9F1-4C4C456507C3}">
      <dgm:prSet/>
      <dgm:spPr/>
      <dgm:t>
        <a:bodyPr/>
        <a:lstStyle/>
        <a:p>
          <a:endParaRPr lang="en-US"/>
        </a:p>
      </dgm:t>
    </dgm:pt>
    <dgm:pt modelId="{3315E557-423C-498A-B131-31208FB8F755}" type="sibTrans" cxnId="{5A83C23F-9AA7-4566-B9F1-4C4C456507C3}">
      <dgm:prSet/>
      <dgm:spPr/>
      <dgm:t>
        <a:bodyPr/>
        <a:lstStyle/>
        <a:p>
          <a:endParaRPr lang="en-US"/>
        </a:p>
      </dgm:t>
    </dgm:pt>
    <dgm:pt modelId="{41C51AEB-EFAC-4D59-89E8-D1AEA555D48B}">
      <dgm:prSet/>
      <dgm:spPr/>
      <dgm:t>
        <a:bodyPr/>
        <a:lstStyle/>
        <a:p>
          <a:r>
            <a:rPr lang="en-US" dirty="0"/>
            <a:t>Train teachers on how to use digital communication types</a:t>
          </a:r>
        </a:p>
      </dgm:t>
      <dgm:extLst>
        <a:ext uri="{E40237B7-FDA0-4F09-8148-C483321AD2D9}">
          <dgm14:cNvPr xmlns:dgm14="http://schemas.microsoft.com/office/drawing/2010/diagram" id="0" name="" descr="Train teachers on how to use digital communication types&#10;"/>
        </a:ext>
      </dgm:extLst>
    </dgm:pt>
    <dgm:pt modelId="{68650D9E-A845-44F6-8CDE-0EEEEA8BF11D}" type="parTrans" cxnId="{FDB3080D-4BCC-4320-8E32-E0770E908A0A}">
      <dgm:prSet/>
      <dgm:spPr/>
      <dgm:t>
        <a:bodyPr/>
        <a:lstStyle/>
        <a:p>
          <a:endParaRPr lang="en-US"/>
        </a:p>
      </dgm:t>
    </dgm:pt>
    <dgm:pt modelId="{E340B422-585E-40A6-BBEE-47536DBEE43C}" type="sibTrans" cxnId="{FDB3080D-4BCC-4320-8E32-E0770E908A0A}">
      <dgm:prSet/>
      <dgm:spPr/>
      <dgm:t>
        <a:bodyPr/>
        <a:lstStyle/>
        <a:p>
          <a:endParaRPr lang="en-US"/>
        </a:p>
      </dgm:t>
    </dgm:pt>
    <dgm:pt modelId="{52D2D032-10FB-4109-A75C-52267ABF7E88}">
      <dgm:prSet/>
      <dgm:spPr/>
      <dgm:t>
        <a:bodyPr/>
        <a:lstStyle/>
        <a:p>
          <a:r>
            <a:rPr lang="en-US" dirty="0"/>
            <a:t>Provide training to families on the use of communication platforms</a:t>
          </a:r>
        </a:p>
      </dgm:t>
      <dgm:extLst>
        <a:ext uri="{E40237B7-FDA0-4F09-8148-C483321AD2D9}">
          <dgm14:cNvPr xmlns:dgm14="http://schemas.microsoft.com/office/drawing/2010/diagram" id="0" name="" descr="Provide training to families on the use of communication platforms&#10;"/>
        </a:ext>
      </dgm:extLst>
    </dgm:pt>
    <dgm:pt modelId="{05EC4145-99B2-4B7D-911E-7D657EF5D140}" type="parTrans" cxnId="{841E236B-CE55-4E6D-8A4B-65DFF6845374}">
      <dgm:prSet/>
      <dgm:spPr/>
      <dgm:t>
        <a:bodyPr/>
        <a:lstStyle/>
        <a:p>
          <a:endParaRPr lang="en-US"/>
        </a:p>
      </dgm:t>
    </dgm:pt>
    <dgm:pt modelId="{721B91CC-9440-452E-926C-9C0B6DE614B8}" type="sibTrans" cxnId="{841E236B-CE55-4E6D-8A4B-65DFF6845374}">
      <dgm:prSet/>
      <dgm:spPr/>
      <dgm:t>
        <a:bodyPr/>
        <a:lstStyle/>
        <a:p>
          <a:endParaRPr lang="en-US"/>
        </a:p>
      </dgm:t>
    </dgm:pt>
    <dgm:pt modelId="{54A4EE25-ED81-48A6-9901-FAB6C662A9A3}">
      <dgm:prSet/>
      <dgm:spPr/>
      <dgm:t>
        <a:bodyPr/>
        <a:lstStyle/>
        <a:p>
          <a:r>
            <a:rPr lang="en-US" dirty="0"/>
            <a:t>Use a variety of digital means of communication: website, email, texting, videos, blogs, </a:t>
          </a:r>
          <a:r>
            <a:rPr lang="en-US" dirty="0" err="1"/>
            <a:t>etc</a:t>
          </a:r>
          <a:r>
            <a:rPr lang="en-US" dirty="0"/>
            <a:t>…</a:t>
          </a:r>
        </a:p>
      </dgm:t>
      <dgm:extLst>
        <a:ext uri="{E40237B7-FDA0-4F09-8148-C483321AD2D9}">
          <dgm14:cNvPr xmlns:dgm14="http://schemas.microsoft.com/office/drawing/2010/diagram" id="0" name="" descr="Use a variety of digital means of communication: website, email, texting, videos, blogs, etc…&#10;"/>
        </a:ext>
      </dgm:extLst>
    </dgm:pt>
    <dgm:pt modelId="{032F66D9-F17F-45F3-A5D6-91619399CC87}" type="parTrans" cxnId="{1223D332-ED58-4C36-BF33-34FDC5548EB1}">
      <dgm:prSet/>
      <dgm:spPr/>
      <dgm:t>
        <a:bodyPr/>
        <a:lstStyle/>
        <a:p>
          <a:endParaRPr lang="en-US"/>
        </a:p>
      </dgm:t>
    </dgm:pt>
    <dgm:pt modelId="{40016534-DA44-4AA6-90BD-FEF97C4FEFFE}" type="sibTrans" cxnId="{1223D332-ED58-4C36-BF33-34FDC5548EB1}">
      <dgm:prSet/>
      <dgm:spPr/>
      <dgm:t>
        <a:bodyPr/>
        <a:lstStyle/>
        <a:p>
          <a:endParaRPr lang="en-US"/>
        </a:p>
      </dgm:t>
    </dgm:pt>
    <dgm:pt modelId="{C5E9367B-870E-4E6E-A0F4-DFE199A15834}">
      <dgm:prSet/>
      <dgm:spPr/>
      <dgm:t>
        <a:bodyPr/>
        <a:lstStyle/>
        <a:p>
          <a:r>
            <a:rPr lang="en-US" dirty="0"/>
            <a:t>Vary types of communication depending on the information you want to share</a:t>
          </a:r>
        </a:p>
      </dgm:t>
      <dgm:extLst>
        <a:ext uri="{E40237B7-FDA0-4F09-8148-C483321AD2D9}">
          <dgm14:cNvPr xmlns:dgm14="http://schemas.microsoft.com/office/drawing/2010/diagram" id="0" name="" descr="Vary types of communication depending on the information you want to share&#10;"/>
        </a:ext>
      </dgm:extLst>
    </dgm:pt>
    <dgm:pt modelId="{5C0B2D82-A895-421A-8589-9D5EDDECBED2}" type="parTrans" cxnId="{56FA59AA-DA81-47C3-A42B-501A6C67D5F6}">
      <dgm:prSet/>
      <dgm:spPr/>
      <dgm:t>
        <a:bodyPr/>
        <a:lstStyle/>
        <a:p>
          <a:endParaRPr lang="en-US"/>
        </a:p>
      </dgm:t>
    </dgm:pt>
    <dgm:pt modelId="{B340950A-9016-4E40-A3A3-49755D41E256}" type="sibTrans" cxnId="{56FA59AA-DA81-47C3-A42B-501A6C67D5F6}">
      <dgm:prSet/>
      <dgm:spPr/>
      <dgm:t>
        <a:bodyPr/>
        <a:lstStyle/>
        <a:p>
          <a:endParaRPr lang="en-US"/>
        </a:p>
      </dgm:t>
    </dgm:pt>
    <dgm:pt modelId="{F65BE4A3-03B1-41D4-AC27-080B7AE664FC}" type="pres">
      <dgm:prSet presAssocID="{5DC6C321-9F9C-46C9-A309-F301C00B4772}" presName="Name0" presStyleCnt="0">
        <dgm:presLayoutVars>
          <dgm:chMax val="7"/>
          <dgm:chPref val="7"/>
          <dgm:dir/>
        </dgm:presLayoutVars>
      </dgm:prSet>
      <dgm:spPr/>
    </dgm:pt>
    <dgm:pt modelId="{700E3E1B-7828-4514-9D6D-C2457925FFFA}" type="pres">
      <dgm:prSet presAssocID="{5DC6C321-9F9C-46C9-A309-F301C00B4772}" presName="Name1" presStyleCnt="0"/>
      <dgm:spPr/>
    </dgm:pt>
    <dgm:pt modelId="{FD085106-C15D-4AEC-99D3-463EDA3D8DB5}" type="pres">
      <dgm:prSet presAssocID="{5DC6C321-9F9C-46C9-A309-F301C00B4772}" presName="cycle" presStyleCnt="0"/>
      <dgm:spPr/>
    </dgm:pt>
    <dgm:pt modelId="{03428874-7E64-4CEF-8B96-29AA6CC0E481}" type="pres">
      <dgm:prSet presAssocID="{5DC6C321-9F9C-46C9-A309-F301C00B4772}" presName="srcNode" presStyleLbl="node1" presStyleIdx="0" presStyleCnt="5"/>
      <dgm:spPr/>
    </dgm:pt>
    <dgm:pt modelId="{047B3A36-F731-4129-BFB8-999A9CE187E9}" type="pres">
      <dgm:prSet presAssocID="{5DC6C321-9F9C-46C9-A309-F301C00B4772}" presName="conn" presStyleLbl="parChTrans1D2" presStyleIdx="0" presStyleCnt="1"/>
      <dgm:spPr/>
    </dgm:pt>
    <dgm:pt modelId="{0663290D-52F1-47AC-8F2D-605082B85CF4}" type="pres">
      <dgm:prSet presAssocID="{5DC6C321-9F9C-46C9-A309-F301C00B4772}" presName="extraNode" presStyleLbl="node1" presStyleIdx="0" presStyleCnt="5"/>
      <dgm:spPr/>
    </dgm:pt>
    <dgm:pt modelId="{6461CBE7-68DC-451A-A814-BA14F2D3BC38}" type="pres">
      <dgm:prSet presAssocID="{5DC6C321-9F9C-46C9-A309-F301C00B4772}" presName="dstNode" presStyleLbl="node1" presStyleIdx="0" presStyleCnt="5"/>
      <dgm:spPr/>
    </dgm:pt>
    <dgm:pt modelId="{C9CCAA82-D8A1-46AB-9759-BA54D6BCEE18}" type="pres">
      <dgm:prSet presAssocID="{0DC82100-E537-45E1-99CF-186EB49956E3}" presName="text_1" presStyleLbl="node1" presStyleIdx="0" presStyleCnt="5">
        <dgm:presLayoutVars>
          <dgm:bulletEnabled val="1"/>
        </dgm:presLayoutVars>
      </dgm:prSet>
      <dgm:spPr/>
    </dgm:pt>
    <dgm:pt modelId="{35B41E7F-2022-4929-B7C8-DC3EB91ED3E6}" type="pres">
      <dgm:prSet presAssocID="{0DC82100-E537-45E1-99CF-186EB49956E3}" presName="accent_1" presStyleCnt="0"/>
      <dgm:spPr/>
    </dgm:pt>
    <dgm:pt modelId="{92644091-207D-4B22-B20F-524D1F745F6E}" type="pres">
      <dgm:prSet presAssocID="{0DC82100-E537-45E1-99CF-186EB49956E3}" presName="accentRepeatNode" presStyleLbl="solidFgAcc1" presStyleIdx="0" presStyleCnt="5"/>
      <dgm:spPr>
        <a:solidFill>
          <a:schemeClr val="accent2"/>
        </a:solidFill>
      </dgm:spPr>
    </dgm:pt>
    <dgm:pt modelId="{816CB0C0-0126-4E25-8F92-E0E43EF377F8}" type="pres">
      <dgm:prSet presAssocID="{41C51AEB-EFAC-4D59-89E8-D1AEA555D48B}" presName="text_2" presStyleLbl="node1" presStyleIdx="1" presStyleCnt="5">
        <dgm:presLayoutVars>
          <dgm:bulletEnabled val="1"/>
        </dgm:presLayoutVars>
      </dgm:prSet>
      <dgm:spPr/>
    </dgm:pt>
    <dgm:pt modelId="{63321BBB-BBF2-4CC9-B0A1-F6CDDF6F8D4F}" type="pres">
      <dgm:prSet presAssocID="{41C51AEB-EFAC-4D59-89E8-D1AEA555D48B}" presName="accent_2" presStyleCnt="0"/>
      <dgm:spPr/>
    </dgm:pt>
    <dgm:pt modelId="{53C00701-61CE-4651-83D1-6360A8FA5E17}" type="pres">
      <dgm:prSet presAssocID="{41C51AEB-EFAC-4D59-89E8-D1AEA555D48B}" presName="accentRepeatNode" presStyleLbl="solidFgAcc1" presStyleIdx="1" presStyleCnt="5"/>
      <dgm:spPr>
        <a:solidFill>
          <a:schemeClr val="accent2"/>
        </a:solidFill>
      </dgm:spPr>
    </dgm:pt>
    <dgm:pt modelId="{F4995743-5FBD-4467-A672-A0DF5D25D234}" type="pres">
      <dgm:prSet presAssocID="{52D2D032-10FB-4109-A75C-52267ABF7E88}" presName="text_3" presStyleLbl="node1" presStyleIdx="2" presStyleCnt="5">
        <dgm:presLayoutVars>
          <dgm:bulletEnabled val="1"/>
        </dgm:presLayoutVars>
      </dgm:prSet>
      <dgm:spPr/>
    </dgm:pt>
    <dgm:pt modelId="{BCAB5BAE-3F96-4E51-A077-A5636DE1EFD9}" type="pres">
      <dgm:prSet presAssocID="{52D2D032-10FB-4109-A75C-52267ABF7E88}" presName="accent_3" presStyleCnt="0"/>
      <dgm:spPr/>
    </dgm:pt>
    <dgm:pt modelId="{EE2A3119-9F9F-45BF-9D97-E6D01D72DDD3}" type="pres">
      <dgm:prSet presAssocID="{52D2D032-10FB-4109-A75C-52267ABF7E88}" presName="accentRepeatNode" presStyleLbl="solidFgAcc1" presStyleIdx="2" presStyleCnt="5"/>
      <dgm:spPr>
        <a:solidFill>
          <a:schemeClr val="accent2"/>
        </a:solidFill>
      </dgm:spPr>
    </dgm:pt>
    <dgm:pt modelId="{355174A9-2092-4C3F-B72D-A3344991DCCE}" type="pres">
      <dgm:prSet presAssocID="{54A4EE25-ED81-48A6-9901-FAB6C662A9A3}" presName="text_4" presStyleLbl="node1" presStyleIdx="3" presStyleCnt="5">
        <dgm:presLayoutVars>
          <dgm:bulletEnabled val="1"/>
        </dgm:presLayoutVars>
      </dgm:prSet>
      <dgm:spPr/>
    </dgm:pt>
    <dgm:pt modelId="{37FEB81B-5933-4C19-A9E7-9EC036D3F5FB}" type="pres">
      <dgm:prSet presAssocID="{54A4EE25-ED81-48A6-9901-FAB6C662A9A3}" presName="accent_4" presStyleCnt="0"/>
      <dgm:spPr/>
    </dgm:pt>
    <dgm:pt modelId="{40413DD5-8A52-424F-8F49-1FEEE931C698}" type="pres">
      <dgm:prSet presAssocID="{54A4EE25-ED81-48A6-9901-FAB6C662A9A3}" presName="accentRepeatNode" presStyleLbl="solidFgAcc1" presStyleIdx="3" presStyleCnt="5"/>
      <dgm:spPr>
        <a:solidFill>
          <a:schemeClr val="accent2"/>
        </a:solidFill>
      </dgm:spPr>
    </dgm:pt>
    <dgm:pt modelId="{88A5D1BF-4651-4018-B09D-3D42E8EAD4DC}" type="pres">
      <dgm:prSet presAssocID="{C5E9367B-870E-4E6E-A0F4-DFE199A15834}" presName="text_5" presStyleLbl="node1" presStyleIdx="4" presStyleCnt="5">
        <dgm:presLayoutVars>
          <dgm:bulletEnabled val="1"/>
        </dgm:presLayoutVars>
      </dgm:prSet>
      <dgm:spPr/>
    </dgm:pt>
    <dgm:pt modelId="{CF4BC4D2-492C-461F-BC3F-BAB2AD97D3C1}" type="pres">
      <dgm:prSet presAssocID="{C5E9367B-870E-4E6E-A0F4-DFE199A15834}" presName="accent_5" presStyleCnt="0"/>
      <dgm:spPr/>
    </dgm:pt>
    <dgm:pt modelId="{61D4B0ED-4CA4-4305-8D84-BCEC6AC81AF9}" type="pres">
      <dgm:prSet presAssocID="{C5E9367B-870E-4E6E-A0F4-DFE199A15834}" presName="accentRepeatNode" presStyleLbl="solidFgAcc1" presStyleIdx="4" presStyleCnt="5"/>
      <dgm:spPr>
        <a:solidFill>
          <a:schemeClr val="accent2"/>
        </a:solidFill>
      </dgm:spPr>
    </dgm:pt>
  </dgm:ptLst>
  <dgm:cxnLst>
    <dgm:cxn modelId="{FDB3080D-4BCC-4320-8E32-E0770E908A0A}" srcId="{5DC6C321-9F9C-46C9-A309-F301C00B4772}" destId="{41C51AEB-EFAC-4D59-89E8-D1AEA555D48B}" srcOrd="1" destOrd="0" parTransId="{68650D9E-A845-44F6-8CDE-0EEEEA8BF11D}" sibTransId="{E340B422-585E-40A6-BBEE-47536DBEE43C}"/>
    <dgm:cxn modelId="{7BFF2B25-6BBA-409B-8C05-FBB0077C4568}" type="presOf" srcId="{3315E557-423C-498A-B131-31208FB8F755}" destId="{047B3A36-F731-4129-BFB8-999A9CE187E9}" srcOrd="0" destOrd="0" presId="urn:microsoft.com/office/officeart/2008/layout/VerticalCurvedList"/>
    <dgm:cxn modelId="{DFEE2930-7051-4644-B921-164195A7BF36}" type="presOf" srcId="{52D2D032-10FB-4109-A75C-52267ABF7E88}" destId="{F4995743-5FBD-4467-A672-A0DF5D25D234}" srcOrd="0" destOrd="0" presId="urn:microsoft.com/office/officeart/2008/layout/VerticalCurvedList"/>
    <dgm:cxn modelId="{1223D332-ED58-4C36-BF33-34FDC5548EB1}" srcId="{5DC6C321-9F9C-46C9-A309-F301C00B4772}" destId="{54A4EE25-ED81-48A6-9901-FAB6C662A9A3}" srcOrd="3" destOrd="0" parTransId="{032F66D9-F17F-45F3-A5D6-91619399CC87}" sibTransId="{40016534-DA44-4AA6-90BD-FEF97C4FEFFE}"/>
    <dgm:cxn modelId="{5A83C23F-9AA7-4566-B9F1-4C4C456507C3}" srcId="{5DC6C321-9F9C-46C9-A309-F301C00B4772}" destId="{0DC82100-E537-45E1-99CF-186EB49956E3}" srcOrd="0" destOrd="0" parTransId="{BD4C96FF-E147-4866-AD2E-64DC5AEC975E}" sibTransId="{3315E557-423C-498A-B131-31208FB8F755}"/>
    <dgm:cxn modelId="{51BD9369-4823-4D91-8EE9-C3DBBFA8B9E4}" type="presOf" srcId="{0DC82100-E537-45E1-99CF-186EB49956E3}" destId="{C9CCAA82-D8A1-46AB-9759-BA54D6BCEE18}" srcOrd="0" destOrd="0" presId="urn:microsoft.com/office/officeart/2008/layout/VerticalCurvedList"/>
    <dgm:cxn modelId="{5C81E269-691F-4420-8724-B4157DD0FE85}" type="presOf" srcId="{5DC6C321-9F9C-46C9-A309-F301C00B4772}" destId="{F65BE4A3-03B1-41D4-AC27-080B7AE664FC}" srcOrd="0" destOrd="0" presId="urn:microsoft.com/office/officeart/2008/layout/VerticalCurvedList"/>
    <dgm:cxn modelId="{841E236B-CE55-4E6D-8A4B-65DFF6845374}" srcId="{5DC6C321-9F9C-46C9-A309-F301C00B4772}" destId="{52D2D032-10FB-4109-A75C-52267ABF7E88}" srcOrd="2" destOrd="0" parTransId="{05EC4145-99B2-4B7D-911E-7D657EF5D140}" sibTransId="{721B91CC-9440-452E-926C-9C0B6DE614B8}"/>
    <dgm:cxn modelId="{D17C2292-6F75-44B7-9DCB-A49223AFF58C}" type="presOf" srcId="{54A4EE25-ED81-48A6-9901-FAB6C662A9A3}" destId="{355174A9-2092-4C3F-B72D-A3344991DCCE}" srcOrd="0" destOrd="0" presId="urn:microsoft.com/office/officeart/2008/layout/VerticalCurvedList"/>
    <dgm:cxn modelId="{56FA59AA-DA81-47C3-A42B-501A6C67D5F6}" srcId="{5DC6C321-9F9C-46C9-A309-F301C00B4772}" destId="{C5E9367B-870E-4E6E-A0F4-DFE199A15834}" srcOrd="4" destOrd="0" parTransId="{5C0B2D82-A895-421A-8589-9D5EDDECBED2}" sibTransId="{B340950A-9016-4E40-A3A3-49755D41E256}"/>
    <dgm:cxn modelId="{BA4BDDBF-8929-4270-AD97-DF76871E654C}" type="presOf" srcId="{C5E9367B-870E-4E6E-A0F4-DFE199A15834}" destId="{88A5D1BF-4651-4018-B09D-3D42E8EAD4DC}" srcOrd="0" destOrd="0" presId="urn:microsoft.com/office/officeart/2008/layout/VerticalCurvedList"/>
    <dgm:cxn modelId="{B55A78CC-AE06-4895-87A4-700A7B58541D}" type="presOf" srcId="{41C51AEB-EFAC-4D59-89E8-D1AEA555D48B}" destId="{816CB0C0-0126-4E25-8F92-E0E43EF377F8}" srcOrd="0" destOrd="0" presId="urn:microsoft.com/office/officeart/2008/layout/VerticalCurvedList"/>
    <dgm:cxn modelId="{A10BC9E0-5CC6-4626-9A96-72B31B4B5391}" type="presParOf" srcId="{F65BE4A3-03B1-41D4-AC27-080B7AE664FC}" destId="{700E3E1B-7828-4514-9D6D-C2457925FFFA}" srcOrd="0" destOrd="0" presId="urn:microsoft.com/office/officeart/2008/layout/VerticalCurvedList"/>
    <dgm:cxn modelId="{A93D6EDE-EF38-4089-9F6B-176A59D3B182}" type="presParOf" srcId="{700E3E1B-7828-4514-9D6D-C2457925FFFA}" destId="{FD085106-C15D-4AEC-99D3-463EDA3D8DB5}" srcOrd="0" destOrd="0" presId="urn:microsoft.com/office/officeart/2008/layout/VerticalCurvedList"/>
    <dgm:cxn modelId="{7F9B4083-7E63-45A3-B604-1E0CF2D31457}" type="presParOf" srcId="{FD085106-C15D-4AEC-99D3-463EDA3D8DB5}" destId="{03428874-7E64-4CEF-8B96-29AA6CC0E481}" srcOrd="0" destOrd="0" presId="urn:microsoft.com/office/officeart/2008/layout/VerticalCurvedList"/>
    <dgm:cxn modelId="{E46EDDB1-69C5-4FA2-B637-8D15A4124BC7}" type="presParOf" srcId="{FD085106-C15D-4AEC-99D3-463EDA3D8DB5}" destId="{047B3A36-F731-4129-BFB8-999A9CE187E9}" srcOrd="1" destOrd="0" presId="urn:microsoft.com/office/officeart/2008/layout/VerticalCurvedList"/>
    <dgm:cxn modelId="{CAB86506-9925-42A0-B955-CA70C47F236C}" type="presParOf" srcId="{FD085106-C15D-4AEC-99D3-463EDA3D8DB5}" destId="{0663290D-52F1-47AC-8F2D-605082B85CF4}" srcOrd="2" destOrd="0" presId="urn:microsoft.com/office/officeart/2008/layout/VerticalCurvedList"/>
    <dgm:cxn modelId="{0CF617AF-D3A0-4EEC-BF8F-F04FEB1D20FD}" type="presParOf" srcId="{FD085106-C15D-4AEC-99D3-463EDA3D8DB5}" destId="{6461CBE7-68DC-451A-A814-BA14F2D3BC38}" srcOrd="3" destOrd="0" presId="urn:microsoft.com/office/officeart/2008/layout/VerticalCurvedList"/>
    <dgm:cxn modelId="{21D1C4DB-3FE6-4A49-B282-33284D9BECF9}" type="presParOf" srcId="{700E3E1B-7828-4514-9D6D-C2457925FFFA}" destId="{C9CCAA82-D8A1-46AB-9759-BA54D6BCEE18}" srcOrd="1" destOrd="0" presId="urn:microsoft.com/office/officeart/2008/layout/VerticalCurvedList"/>
    <dgm:cxn modelId="{82F2F58E-3D77-47AB-8C2E-3F428B07EFD2}" type="presParOf" srcId="{700E3E1B-7828-4514-9D6D-C2457925FFFA}" destId="{35B41E7F-2022-4929-B7C8-DC3EB91ED3E6}" srcOrd="2" destOrd="0" presId="urn:microsoft.com/office/officeart/2008/layout/VerticalCurvedList"/>
    <dgm:cxn modelId="{1D155AD9-FACD-499C-A1C7-DB71B8555D67}" type="presParOf" srcId="{35B41E7F-2022-4929-B7C8-DC3EB91ED3E6}" destId="{92644091-207D-4B22-B20F-524D1F745F6E}" srcOrd="0" destOrd="0" presId="urn:microsoft.com/office/officeart/2008/layout/VerticalCurvedList"/>
    <dgm:cxn modelId="{B30C19A4-BC34-47EC-A236-011BF40DDFA6}" type="presParOf" srcId="{700E3E1B-7828-4514-9D6D-C2457925FFFA}" destId="{816CB0C0-0126-4E25-8F92-E0E43EF377F8}" srcOrd="3" destOrd="0" presId="urn:microsoft.com/office/officeart/2008/layout/VerticalCurvedList"/>
    <dgm:cxn modelId="{005BABD9-130E-44B8-9DB6-22C1518F1B0A}" type="presParOf" srcId="{700E3E1B-7828-4514-9D6D-C2457925FFFA}" destId="{63321BBB-BBF2-4CC9-B0A1-F6CDDF6F8D4F}" srcOrd="4" destOrd="0" presId="urn:microsoft.com/office/officeart/2008/layout/VerticalCurvedList"/>
    <dgm:cxn modelId="{644C5E9C-A050-4938-9F24-DEB3B945D561}" type="presParOf" srcId="{63321BBB-BBF2-4CC9-B0A1-F6CDDF6F8D4F}" destId="{53C00701-61CE-4651-83D1-6360A8FA5E17}" srcOrd="0" destOrd="0" presId="urn:microsoft.com/office/officeart/2008/layout/VerticalCurvedList"/>
    <dgm:cxn modelId="{DAD38713-737A-411B-8A30-C5167DC0AC57}" type="presParOf" srcId="{700E3E1B-7828-4514-9D6D-C2457925FFFA}" destId="{F4995743-5FBD-4467-A672-A0DF5D25D234}" srcOrd="5" destOrd="0" presId="urn:microsoft.com/office/officeart/2008/layout/VerticalCurvedList"/>
    <dgm:cxn modelId="{ADA06352-56AA-4658-9276-F1977CCE0A50}" type="presParOf" srcId="{700E3E1B-7828-4514-9D6D-C2457925FFFA}" destId="{BCAB5BAE-3F96-4E51-A077-A5636DE1EFD9}" srcOrd="6" destOrd="0" presId="urn:microsoft.com/office/officeart/2008/layout/VerticalCurvedList"/>
    <dgm:cxn modelId="{29685C83-94BB-4CBF-B78C-24A818DA3EF0}" type="presParOf" srcId="{BCAB5BAE-3F96-4E51-A077-A5636DE1EFD9}" destId="{EE2A3119-9F9F-45BF-9D97-E6D01D72DDD3}" srcOrd="0" destOrd="0" presId="urn:microsoft.com/office/officeart/2008/layout/VerticalCurvedList"/>
    <dgm:cxn modelId="{AF12F86C-9F7A-47B7-BDB8-442CD4DE1807}" type="presParOf" srcId="{700E3E1B-7828-4514-9D6D-C2457925FFFA}" destId="{355174A9-2092-4C3F-B72D-A3344991DCCE}" srcOrd="7" destOrd="0" presId="urn:microsoft.com/office/officeart/2008/layout/VerticalCurvedList"/>
    <dgm:cxn modelId="{F1FC0307-8BBE-48D9-8F01-BC183A421076}" type="presParOf" srcId="{700E3E1B-7828-4514-9D6D-C2457925FFFA}" destId="{37FEB81B-5933-4C19-A9E7-9EC036D3F5FB}" srcOrd="8" destOrd="0" presId="urn:microsoft.com/office/officeart/2008/layout/VerticalCurvedList"/>
    <dgm:cxn modelId="{B71194C9-8185-47F7-A353-0AC3600C1822}" type="presParOf" srcId="{37FEB81B-5933-4C19-A9E7-9EC036D3F5FB}" destId="{40413DD5-8A52-424F-8F49-1FEEE931C698}" srcOrd="0" destOrd="0" presId="urn:microsoft.com/office/officeart/2008/layout/VerticalCurvedList"/>
    <dgm:cxn modelId="{D56D052B-0836-4431-9E0B-04D0F42332D5}" type="presParOf" srcId="{700E3E1B-7828-4514-9D6D-C2457925FFFA}" destId="{88A5D1BF-4651-4018-B09D-3D42E8EAD4DC}" srcOrd="9" destOrd="0" presId="urn:microsoft.com/office/officeart/2008/layout/VerticalCurvedList"/>
    <dgm:cxn modelId="{A7D7E3A3-175C-49A3-897C-731DDCD22521}" type="presParOf" srcId="{700E3E1B-7828-4514-9D6D-C2457925FFFA}" destId="{CF4BC4D2-492C-461F-BC3F-BAB2AD97D3C1}" srcOrd="10" destOrd="0" presId="urn:microsoft.com/office/officeart/2008/layout/VerticalCurvedList"/>
    <dgm:cxn modelId="{FD164066-9012-450B-A82A-167935C421A9}" type="presParOf" srcId="{CF4BC4D2-492C-461F-BC3F-BAB2AD97D3C1}" destId="{61D4B0ED-4CA4-4305-8D84-BCEC6AC81A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963A62-C85E-4C57-B177-4D2D3A62FDF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1900DEA-CB75-449C-89DB-2338C2313D3E}">
      <dgm:prSet phldrT="[Text]"/>
      <dgm:spPr>
        <a:solidFill>
          <a:schemeClr val="bg1"/>
        </a:solidFill>
      </dgm:spPr>
      <dgm:t>
        <a:bodyPr/>
        <a:lstStyle/>
        <a:p>
          <a:pPr marL="0" indent="0"/>
          <a:r>
            <a:rPr lang="en-US" b="1" dirty="0">
              <a:solidFill>
                <a:srgbClr val="004976"/>
              </a:solidFill>
            </a:rPr>
            <a:t>All families have dreams for their children and want what is best for them.</a:t>
          </a:r>
        </a:p>
      </dgm:t>
    </dgm:pt>
    <dgm:pt modelId="{5B7BF407-F8C5-42DA-9D84-1CD259067BAC}" type="parTrans" cxnId="{8E33B2AF-1049-41D3-9E7E-B434AD839A8F}">
      <dgm:prSet/>
      <dgm:spPr/>
      <dgm:t>
        <a:bodyPr/>
        <a:lstStyle/>
        <a:p>
          <a:endParaRPr lang="en-US">
            <a:solidFill>
              <a:srgbClr val="004976"/>
            </a:solidFill>
          </a:endParaRPr>
        </a:p>
      </dgm:t>
    </dgm:pt>
    <dgm:pt modelId="{41929E70-DB6F-4EB6-805C-584C3BC59D65}" type="sibTrans" cxnId="{8E33B2AF-1049-41D3-9E7E-B434AD839A8F}">
      <dgm:prSet/>
      <dgm:spPr/>
      <dgm:t>
        <a:bodyPr/>
        <a:lstStyle/>
        <a:p>
          <a:endParaRPr lang="en-US">
            <a:solidFill>
              <a:srgbClr val="004976"/>
            </a:solidFill>
          </a:endParaRPr>
        </a:p>
      </dgm:t>
    </dgm:pt>
    <dgm:pt modelId="{F4FF6E00-AC53-42EE-8E17-E97368F741DB}">
      <dgm:prSet phldrT="[Text]"/>
      <dgm:spPr>
        <a:solidFill>
          <a:schemeClr val="bg1"/>
        </a:solidFill>
      </dgm:spPr>
      <dgm:t>
        <a:bodyPr/>
        <a:lstStyle/>
        <a:p>
          <a:r>
            <a:rPr lang="en-US" b="1" dirty="0">
              <a:solidFill>
                <a:srgbClr val="004976"/>
              </a:solidFill>
            </a:rPr>
            <a:t>All families have the capacity to support their children’s learning</a:t>
          </a:r>
          <a:r>
            <a:rPr lang="en-US" dirty="0">
              <a:solidFill>
                <a:srgbClr val="004976"/>
              </a:solidFill>
            </a:rPr>
            <a:t>.</a:t>
          </a:r>
        </a:p>
      </dgm:t>
    </dgm:pt>
    <dgm:pt modelId="{2F9A35E4-DFAE-40B0-9537-B940715500EB}" type="parTrans" cxnId="{9A3B27FB-2D3C-4B5D-9203-006972D53CFD}">
      <dgm:prSet/>
      <dgm:spPr/>
      <dgm:t>
        <a:bodyPr/>
        <a:lstStyle/>
        <a:p>
          <a:endParaRPr lang="en-US">
            <a:solidFill>
              <a:srgbClr val="004976"/>
            </a:solidFill>
          </a:endParaRPr>
        </a:p>
      </dgm:t>
    </dgm:pt>
    <dgm:pt modelId="{5D6511DD-CC5F-488B-A49D-0675E7AAA99B}" type="sibTrans" cxnId="{9A3B27FB-2D3C-4B5D-9203-006972D53CFD}">
      <dgm:prSet/>
      <dgm:spPr/>
      <dgm:t>
        <a:bodyPr/>
        <a:lstStyle/>
        <a:p>
          <a:endParaRPr lang="en-US">
            <a:solidFill>
              <a:srgbClr val="004976"/>
            </a:solidFill>
          </a:endParaRPr>
        </a:p>
      </dgm:t>
    </dgm:pt>
    <dgm:pt modelId="{F86E3873-5819-410F-A79A-55B0560FBE9A}">
      <dgm:prSet phldrT="[Text]"/>
      <dgm:spPr>
        <a:solidFill>
          <a:schemeClr val="bg1"/>
        </a:solidFill>
      </dgm:spPr>
      <dgm:t>
        <a:bodyPr/>
        <a:lstStyle/>
        <a:p>
          <a:r>
            <a:rPr lang="en-US" b="1" dirty="0">
              <a:solidFill>
                <a:srgbClr val="004976"/>
              </a:solidFill>
            </a:rPr>
            <a:t>Families</a:t>
          </a:r>
          <a:r>
            <a:rPr lang="en-US" dirty="0">
              <a:solidFill>
                <a:srgbClr val="004976"/>
              </a:solidFill>
            </a:rPr>
            <a:t> </a:t>
          </a:r>
          <a:r>
            <a:rPr lang="en-US" b="1" dirty="0">
              <a:solidFill>
                <a:srgbClr val="004976"/>
              </a:solidFill>
            </a:rPr>
            <a:t>and school staff are equal partners</a:t>
          </a:r>
        </a:p>
      </dgm:t>
    </dgm:pt>
    <dgm:pt modelId="{0525E37E-3F97-4A62-8497-CA2E6A2C7846}" type="parTrans" cxnId="{BE80D680-EA81-474C-9102-EBE78DBBE36A}">
      <dgm:prSet/>
      <dgm:spPr/>
      <dgm:t>
        <a:bodyPr/>
        <a:lstStyle/>
        <a:p>
          <a:endParaRPr lang="en-US">
            <a:solidFill>
              <a:srgbClr val="004976"/>
            </a:solidFill>
          </a:endParaRPr>
        </a:p>
      </dgm:t>
    </dgm:pt>
    <dgm:pt modelId="{F5097576-6168-4414-914E-B60FB3B9DAB7}" type="sibTrans" cxnId="{BE80D680-EA81-474C-9102-EBE78DBBE36A}">
      <dgm:prSet/>
      <dgm:spPr/>
      <dgm:t>
        <a:bodyPr/>
        <a:lstStyle/>
        <a:p>
          <a:endParaRPr lang="en-US">
            <a:solidFill>
              <a:srgbClr val="004976"/>
            </a:solidFill>
          </a:endParaRPr>
        </a:p>
      </dgm:t>
    </dgm:pt>
    <dgm:pt modelId="{46A39154-648E-47D3-A558-EF9D2FA8181C}">
      <dgm:prSet/>
      <dgm:spPr>
        <a:solidFill>
          <a:schemeClr val="bg1"/>
        </a:solidFill>
      </dgm:spPr>
      <dgm:t>
        <a:bodyPr/>
        <a:lstStyle/>
        <a:p>
          <a:r>
            <a:rPr lang="en-US" b="1" dirty="0">
              <a:solidFill>
                <a:srgbClr val="004976"/>
              </a:solidFill>
            </a:rPr>
            <a:t>The responsibility for cultivating and sustaining partnerships among school, home and community rests primarily with school staff, especially school leaders.</a:t>
          </a:r>
        </a:p>
      </dgm:t>
    </dgm:pt>
    <dgm:pt modelId="{FEFD6558-1C6F-4734-A199-9724CD65689A}" type="parTrans" cxnId="{AB2F6174-0746-4667-916B-93E7ABE20CD6}">
      <dgm:prSet/>
      <dgm:spPr/>
      <dgm:t>
        <a:bodyPr/>
        <a:lstStyle/>
        <a:p>
          <a:endParaRPr lang="en-US">
            <a:solidFill>
              <a:srgbClr val="004976"/>
            </a:solidFill>
          </a:endParaRPr>
        </a:p>
      </dgm:t>
    </dgm:pt>
    <dgm:pt modelId="{69F77D47-CF76-4F5E-A461-34AE4A102BF1}" type="sibTrans" cxnId="{AB2F6174-0746-4667-916B-93E7ABE20CD6}">
      <dgm:prSet/>
      <dgm:spPr/>
      <dgm:t>
        <a:bodyPr/>
        <a:lstStyle/>
        <a:p>
          <a:endParaRPr lang="en-US">
            <a:solidFill>
              <a:srgbClr val="004976"/>
            </a:solidFill>
          </a:endParaRPr>
        </a:p>
      </dgm:t>
    </dgm:pt>
    <dgm:pt modelId="{FB0AA7F9-EA61-42BC-AE47-10AF019DEBDF}" type="pres">
      <dgm:prSet presAssocID="{EC963A62-C85E-4C57-B177-4D2D3A62FDF6}" presName="Name0" presStyleCnt="0">
        <dgm:presLayoutVars>
          <dgm:chMax val="7"/>
          <dgm:chPref val="7"/>
          <dgm:dir/>
        </dgm:presLayoutVars>
      </dgm:prSet>
      <dgm:spPr/>
    </dgm:pt>
    <dgm:pt modelId="{E62C7B25-7216-413D-BCC1-91D8F35312BD}" type="pres">
      <dgm:prSet presAssocID="{EC963A62-C85E-4C57-B177-4D2D3A62FDF6}" presName="Name1" presStyleCnt="0"/>
      <dgm:spPr/>
    </dgm:pt>
    <dgm:pt modelId="{71FDC5E0-6002-41DE-8B9F-826004844DBD}" type="pres">
      <dgm:prSet presAssocID="{EC963A62-C85E-4C57-B177-4D2D3A62FDF6}" presName="cycle" presStyleCnt="0"/>
      <dgm:spPr/>
    </dgm:pt>
    <dgm:pt modelId="{E57950FB-9C69-4EBA-8BE1-1C225DA0790B}" type="pres">
      <dgm:prSet presAssocID="{EC963A62-C85E-4C57-B177-4D2D3A62FDF6}" presName="srcNode" presStyleLbl="node1" presStyleIdx="0" presStyleCnt="4"/>
      <dgm:spPr/>
    </dgm:pt>
    <dgm:pt modelId="{E260E824-0737-4942-B7A6-92CD48F0CC98}" type="pres">
      <dgm:prSet presAssocID="{EC963A62-C85E-4C57-B177-4D2D3A62FDF6}" presName="conn" presStyleLbl="parChTrans1D2" presStyleIdx="0" presStyleCnt="1"/>
      <dgm:spPr/>
    </dgm:pt>
    <dgm:pt modelId="{37A7B772-0A5A-45A4-9425-A9248BBE414E}" type="pres">
      <dgm:prSet presAssocID="{EC963A62-C85E-4C57-B177-4D2D3A62FDF6}" presName="extraNode" presStyleLbl="node1" presStyleIdx="0" presStyleCnt="4"/>
      <dgm:spPr/>
    </dgm:pt>
    <dgm:pt modelId="{D98112DE-1486-4118-B263-2963691DCE32}" type="pres">
      <dgm:prSet presAssocID="{EC963A62-C85E-4C57-B177-4D2D3A62FDF6}" presName="dstNode" presStyleLbl="node1" presStyleIdx="0" presStyleCnt="4"/>
      <dgm:spPr/>
    </dgm:pt>
    <dgm:pt modelId="{8E394EDF-77C4-4C28-B06D-06AFBF925483}" type="pres">
      <dgm:prSet presAssocID="{51900DEA-CB75-449C-89DB-2338C2313D3E}" presName="text_1" presStyleLbl="node1" presStyleIdx="0" presStyleCnt="4" custScaleX="100036">
        <dgm:presLayoutVars>
          <dgm:bulletEnabled val="1"/>
        </dgm:presLayoutVars>
      </dgm:prSet>
      <dgm:spPr/>
    </dgm:pt>
    <dgm:pt modelId="{B7C6306F-887A-4F1B-8AC5-8A7DC16B2ACB}" type="pres">
      <dgm:prSet presAssocID="{51900DEA-CB75-449C-89DB-2338C2313D3E}" presName="accent_1" presStyleCnt="0"/>
      <dgm:spPr/>
    </dgm:pt>
    <dgm:pt modelId="{D1986086-AE04-4DF2-8AF8-367F647B8124}" type="pres">
      <dgm:prSet presAssocID="{51900DEA-CB75-449C-89DB-2338C2313D3E}" presName="accentRepeatNode" presStyleLbl="solidFgAcc1" presStyleIdx="0" presStyleCnt="4"/>
      <dgm:spPr>
        <a:solidFill>
          <a:srgbClr val="BAE8E8"/>
        </a:solidFill>
        <a:ln>
          <a:solidFill>
            <a:schemeClr val="accent3"/>
          </a:solidFill>
        </a:ln>
      </dgm:spPr>
    </dgm:pt>
    <dgm:pt modelId="{30E70053-3AC0-4A4E-84CE-DD1B1A153BE7}" type="pres">
      <dgm:prSet presAssocID="{F4FF6E00-AC53-42EE-8E17-E97368F741DB}" presName="text_2" presStyleLbl="node1" presStyleIdx="1" presStyleCnt="4">
        <dgm:presLayoutVars>
          <dgm:bulletEnabled val="1"/>
        </dgm:presLayoutVars>
      </dgm:prSet>
      <dgm:spPr/>
    </dgm:pt>
    <dgm:pt modelId="{7FC1F9D7-8061-40D4-A67C-F491DA8ABCBD}" type="pres">
      <dgm:prSet presAssocID="{F4FF6E00-AC53-42EE-8E17-E97368F741DB}" presName="accent_2" presStyleCnt="0"/>
      <dgm:spPr/>
    </dgm:pt>
    <dgm:pt modelId="{F5E939AE-CB95-40F6-9FD2-23C9B76D0FD8}" type="pres">
      <dgm:prSet presAssocID="{F4FF6E00-AC53-42EE-8E17-E97368F741DB}" presName="accentRepeatNode" presStyleLbl="solidFgAcc1" presStyleIdx="1" presStyleCnt="4"/>
      <dgm:spPr>
        <a:solidFill>
          <a:srgbClr val="BAE8E8"/>
        </a:solidFill>
        <a:ln>
          <a:solidFill>
            <a:schemeClr val="accent3"/>
          </a:solidFill>
        </a:ln>
      </dgm:spPr>
    </dgm:pt>
    <dgm:pt modelId="{83CA9368-48C0-4421-BB8A-8F81BC2D5CB3}" type="pres">
      <dgm:prSet presAssocID="{F86E3873-5819-410F-A79A-55B0560FBE9A}" presName="text_3" presStyleLbl="node1" presStyleIdx="2" presStyleCnt="4">
        <dgm:presLayoutVars>
          <dgm:bulletEnabled val="1"/>
        </dgm:presLayoutVars>
      </dgm:prSet>
      <dgm:spPr/>
    </dgm:pt>
    <dgm:pt modelId="{8E97A299-7416-42DB-8A74-337469EEBDE6}" type="pres">
      <dgm:prSet presAssocID="{F86E3873-5819-410F-A79A-55B0560FBE9A}" presName="accent_3" presStyleCnt="0"/>
      <dgm:spPr/>
    </dgm:pt>
    <dgm:pt modelId="{60EC1839-1889-45BE-B393-37663A4E5533}" type="pres">
      <dgm:prSet presAssocID="{F86E3873-5819-410F-A79A-55B0560FBE9A}" presName="accentRepeatNode" presStyleLbl="solidFgAcc1" presStyleIdx="2" presStyleCnt="4"/>
      <dgm:spPr>
        <a:solidFill>
          <a:srgbClr val="BAE8E8"/>
        </a:solidFill>
        <a:ln>
          <a:solidFill>
            <a:schemeClr val="accent3"/>
          </a:solidFill>
        </a:ln>
      </dgm:spPr>
    </dgm:pt>
    <dgm:pt modelId="{F42D9CDA-E544-4DD8-86E7-D08D88343B18}" type="pres">
      <dgm:prSet presAssocID="{46A39154-648E-47D3-A558-EF9D2FA8181C}" presName="text_4" presStyleLbl="node1" presStyleIdx="3" presStyleCnt="4" custLinFactNeighborY="845">
        <dgm:presLayoutVars>
          <dgm:bulletEnabled val="1"/>
        </dgm:presLayoutVars>
      </dgm:prSet>
      <dgm:spPr/>
    </dgm:pt>
    <dgm:pt modelId="{662200AC-9D09-4D20-8AB5-301C7225A032}" type="pres">
      <dgm:prSet presAssocID="{46A39154-648E-47D3-A558-EF9D2FA8181C}" presName="accent_4" presStyleCnt="0"/>
      <dgm:spPr/>
    </dgm:pt>
    <dgm:pt modelId="{C1AD12F1-C26E-4E00-8B63-B3FEF6068939}" type="pres">
      <dgm:prSet presAssocID="{46A39154-648E-47D3-A558-EF9D2FA8181C}" presName="accentRepeatNode" presStyleLbl="solidFgAcc1" presStyleIdx="3" presStyleCnt="4"/>
      <dgm:spPr>
        <a:solidFill>
          <a:srgbClr val="BAE8E8"/>
        </a:solidFill>
        <a:ln>
          <a:solidFill>
            <a:schemeClr val="accent3"/>
          </a:solidFill>
        </a:ln>
      </dgm:spPr>
    </dgm:pt>
  </dgm:ptLst>
  <dgm:cxnLst>
    <dgm:cxn modelId="{45253031-59AE-4083-B346-413507FE9B5F}" type="presOf" srcId="{F4FF6E00-AC53-42EE-8E17-E97368F741DB}" destId="{30E70053-3AC0-4A4E-84CE-DD1B1A153BE7}" srcOrd="0" destOrd="0" presId="urn:microsoft.com/office/officeart/2008/layout/VerticalCurvedList"/>
    <dgm:cxn modelId="{5154FA31-2475-4635-A110-0AC818D525B4}" type="presOf" srcId="{EC963A62-C85E-4C57-B177-4D2D3A62FDF6}" destId="{FB0AA7F9-EA61-42BC-AE47-10AF019DEBDF}" srcOrd="0" destOrd="0" presId="urn:microsoft.com/office/officeart/2008/layout/VerticalCurvedList"/>
    <dgm:cxn modelId="{6E130B41-CA01-4863-ABB8-62B734F61B7F}" type="presOf" srcId="{51900DEA-CB75-449C-89DB-2338C2313D3E}" destId="{8E394EDF-77C4-4C28-B06D-06AFBF925483}" srcOrd="0" destOrd="0" presId="urn:microsoft.com/office/officeart/2008/layout/VerticalCurvedList"/>
    <dgm:cxn modelId="{65DFDF48-0D4F-46A0-BBF4-9D4FB863EF01}" type="presOf" srcId="{46A39154-648E-47D3-A558-EF9D2FA8181C}" destId="{F42D9CDA-E544-4DD8-86E7-D08D88343B18}" srcOrd="0" destOrd="0" presId="urn:microsoft.com/office/officeart/2008/layout/VerticalCurvedList"/>
    <dgm:cxn modelId="{AB2F6174-0746-4667-916B-93E7ABE20CD6}" srcId="{EC963A62-C85E-4C57-B177-4D2D3A62FDF6}" destId="{46A39154-648E-47D3-A558-EF9D2FA8181C}" srcOrd="3" destOrd="0" parTransId="{FEFD6558-1C6F-4734-A199-9724CD65689A}" sibTransId="{69F77D47-CF76-4F5E-A461-34AE4A102BF1}"/>
    <dgm:cxn modelId="{713C9B7D-1579-40A4-B3C7-2D498B30CEC9}" type="presOf" srcId="{41929E70-DB6F-4EB6-805C-584C3BC59D65}" destId="{E260E824-0737-4942-B7A6-92CD48F0CC98}" srcOrd="0" destOrd="0" presId="urn:microsoft.com/office/officeart/2008/layout/VerticalCurvedList"/>
    <dgm:cxn modelId="{BE80D680-EA81-474C-9102-EBE78DBBE36A}" srcId="{EC963A62-C85E-4C57-B177-4D2D3A62FDF6}" destId="{F86E3873-5819-410F-A79A-55B0560FBE9A}" srcOrd="2" destOrd="0" parTransId="{0525E37E-3F97-4A62-8497-CA2E6A2C7846}" sibTransId="{F5097576-6168-4414-914E-B60FB3B9DAB7}"/>
    <dgm:cxn modelId="{8E33B2AF-1049-41D3-9E7E-B434AD839A8F}" srcId="{EC963A62-C85E-4C57-B177-4D2D3A62FDF6}" destId="{51900DEA-CB75-449C-89DB-2338C2313D3E}" srcOrd="0" destOrd="0" parTransId="{5B7BF407-F8C5-42DA-9D84-1CD259067BAC}" sibTransId="{41929E70-DB6F-4EB6-805C-584C3BC59D65}"/>
    <dgm:cxn modelId="{F3EF89CE-1545-4D3E-B614-064A7B8F28C9}" type="presOf" srcId="{F86E3873-5819-410F-A79A-55B0560FBE9A}" destId="{83CA9368-48C0-4421-BB8A-8F81BC2D5CB3}" srcOrd="0" destOrd="0" presId="urn:microsoft.com/office/officeart/2008/layout/VerticalCurvedList"/>
    <dgm:cxn modelId="{9A3B27FB-2D3C-4B5D-9203-006972D53CFD}" srcId="{EC963A62-C85E-4C57-B177-4D2D3A62FDF6}" destId="{F4FF6E00-AC53-42EE-8E17-E97368F741DB}" srcOrd="1" destOrd="0" parTransId="{2F9A35E4-DFAE-40B0-9537-B940715500EB}" sibTransId="{5D6511DD-CC5F-488B-A49D-0675E7AAA99B}"/>
    <dgm:cxn modelId="{E8D83E0D-B170-428B-BCEC-897725C0442B}" type="presParOf" srcId="{FB0AA7F9-EA61-42BC-AE47-10AF019DEBDF}" destId="{E62C7B25-7216-413D-BCC1-91D8F35312BD}" srcOrd="0" destOrd="0" presId="urn:microsoft.com/office/officeart/2008/layout/VerticalCurvedList"/>
    <dgm:cxn modelId="{440D2D14-63CE-458C-8563-DC5D9684ECDA}" type="presParOf" srcId="{E62C7B25-7216-413D-BCC1-91D8F35312BD}" destId="{71FDC5E0-6002-41DE-8B9F-826004844DBD}" srcOrd="0" destOrd="0" presId="urn:microsoft.com/office/officeart/2008/layout/VerticalCurvedList"/>
    <dgm:cxn modelId="{A47E4A28-5AA1-455C-93C2-62471F5197E3}" type="presParOf" srcId="{71FDC5E0-6002-41DE-8B9F-826004844DBD}" destId="{E57950FB-9C69-4EBA-8BE1-1C225DA0790B}" srcOrd="0" destOrd="0" presId="urn:microsoft.com/office/officeart/2008/layout/VerticalCurvedList"/>
    <dgm:cxn modelId="{4570C104-C7F7-492D-B8DB-CA9ACA341563}" type="presParOf" srcId="{71FDC5E0-6002-41DE-8B9F-826004844DBD}" destId="{E260E824-0737-4942-B7A6-92CD48F0CC98}" srcOrd="1" destOrd="0" presId="urn:microsoft.com/office/officeart/2008/layout/VerticalCurvedList"/>
    <dgm:cxn modelId="{417222B2-2E13-4FCD-A256-DE6BE77C295E}" type="presParOf" srcId="{71FDC5E0-6002-41DE-8B9F-826004844DBD}" destId="{37A7B772-0A5A-45A4-9425-A9248BBE414E}" srcOrd="2" destOrd="0" presId="urn:microsoft.com/office/officeart/2008/layout/VerticalCurvedList"/>
    <dgm:cxn modelId="{3AF20532-E7A7-4201-B7CD-57275D37EAEC}" type="presParOf" srcId="{71FDC5E0-6002-41DE-8B9F-826004844DBD}" destId="{D98112DE-1486-4118-B263-2963691DCE32}" srcOrd="3" destOrd="0" presId="urn:microsoft.com/office/officeart/2008/layout/VerticalCurvedList"/>
    <dgm:cxn modelId="{5B6A1311-217D-4865-9FB8-5D7236DDCAB9}" type="presParOf" srcId="{E62C7B25-7216-413D-BCC1-91D8F35312BD}" destId="{8E394EDF-77C4-4C28-B06D-06AFBF925483}" srcOrd="1" destOrd="0" presId="urn:microsoft.com/office/officeart/2008/layout/VerticalCurvedList"/>
    <dgm:cxn modelId="{EFE3922A-1286-4F18-9C3B-84C47C2783D3}" type="presParOf" srcId="{E62C7B25-7216-413D-BCC1-91D8F35312BD}" destId="{B7C6306F-887A-4F1B-8AC5-8A7DC16B2ACB}" srcOrd="2" destOrd="0" presId="urn:microsoft.com/office/officeart/2008/layout/VerticalCurvedList"/>
    <dgm:cxn modelId="{80E35CBF-D50F-4575-98D1-B25961CCA24C}" type="presParOf" srcId="{B7C6306F-887A-4F1B-8AC5-8A7DC16B2ACB}" destId="{D1986086-AE04-4DF2-8AF8-367F647B8124}" srcOrd="0" destOrd="0" presId="urn:microsoft.com/office/officeart/2008/layout/VerticalCurvedList"/>
    <dgm:cxn modelId="{2A19C6D3-CC26-421B-824C-5C079498DD5F}" type="presParOf" srcId="{E62C7B25-7216-413D-BCC1-91D8F35312BD}" destId="{30E70053-3AC0-4A4E-84CE-DD1B1A153BE7}" srcOrd="3" destOrd="0" presId="urn:microsoft.com/office/officeart/2008/layout/VerticalCurvedList"/>
    <dgm:cxn modelId="{8AA28CB2-AC40-46B7-9B07-BA9122404A4F}" type="presParOf" srcId="{E62C7B25-7216-413D-BCC1-91D8F35312BD}" destId="{7FC1F9D7-8061-40D4-A67C-F491DA8ABCBD}" srcOrd="4" destOrd="0" presId="urn:microsoft.com/office/officeart/2008/layout/VerticalCurvedList"/>
    <dgm:cxn modelId="{F8FB88E9-26A2-4213-AABA-516D3C5FC935}" type="presParOf" srcId="{7FC1F9D7-8061-40D4-A67C-F491DA8ABCBD}" destId="{F5E939AE-CB95-40F6-9FD2-23C9B76D0FD8}" srcOrd="0" destOrd="0" presId="urn:microsoft.com/office/officeart/2008/layout/VerticalCurvedList"/>
    <dgm:cxn modelId="{2F8EFB3E-69D7-4C20-847F-C2A133C8DDA2}" type="presParOf" srcId="{E62C7B25-7216-413D-BCC1-91D8F35312BD}" destId="{83CA9368-48C0-4421-BB8A-8F81BC2D5CB3}" srcOrd="5" destOrd="0" presId="urn:microsoft.com/office/officeart/2008/layout/VerticalCurvedList"/>
    <dgm:cxn modelId="{3C2D8EF0-F478-488A-B091-D6BF54195AC8}" type="presParOf" srcId="{E62C7B25-7216-413D-BCC1-91D8F35312BD}" destId="{8E97A299-7416-42DB-8A74-337469EEBDE6}" srcOrd="6" destOrd="0" presId="urn:microsoft.com/office/officeart/2008/layout/VerticalCurvedList"/>
    <dgm:cxn modelId="{E39E5462-F116-416C-B2DE-1296EA1A04D1}" type="presParOf" srcId="{8E97A299-7416-42DB-8A74-337469EEBDE6}" destId="{60EC1839-1889-45BE-B393-37663A4E5533}" srcOrd="0" destOrd="0" presId="urn:microsoft.com/office/officeart/2008/layout/VerticalCurvedList"/>
    <dgm:cxn modelId="{6DDC0862-1D02-44AF-95AB-70A5777EAA90}" type="presParOf" srcId="{E62C7B25-7216-413D-BCC1-91D8F35312BD}" destId="{F42D9CDA-E544-4DD8-86E7-D08D88343B18}" srcOrd="7" destOrd="0" presId="urn:microsoft.com/office/officeart/2008/layout/VerticalCurvedList"/>
    <dgm:cxn modelId="{7234134D-1717-4323-AAAA-39FAD75DF878}" type="presParOf" srcId="{E62C7B25-7216-413D-BCC1-91D8F35312BD}" destId="{662200AC-9D09-4D20-8AB5-301C7225A032}" srcOrd="8" destOrd="0" presId="urn:microsoft.com/office/officeart/2008/layout/VerticalCurvedList"/>
    <dgm:cxn modelId="{60475715-EE25-4339-8C40-CE7665770DC1}" type="presParOf" srcId="{662200AC-9D09-4D20-8AB5-301C7225A032}" destId="{C1AD12F1-C26E-4E00-8B63-B3FEF6068939}"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BA422-BF3B-4DAE-A9A8-EE5E96098F2E}"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B97A13D5-9B14-4455-BB8C-A627A8DF14E5}">
      <dgm:prSet custT="1"/>
      <dgm:spPr/>
      <dgm:t>
        <a:bodyPr/>
        <a:lstStyle/>
        <a:p>
          <a:r>
            <a:rPr lang="en-US" sz="2400" b="1" dirty="0"/>
            <a:t>Discuss</a:t>
          </a:r>
          <a:endParaRPr lang="en-US" sz="2800" b="1" dirty="0"/>
        </a:p>
      </dgm:t>
    </dgm:pt>
    <dgm:pt modelId="{C2C63AE6-3649-4CC5-A96E-9F25935B0E06}" type="parTrans" cxnId="{1C9E96C5-DEDF-4A0D-A05F-A6EE31C82F69}">
      <dgm:prSet/>
      <dgm:spPr/>
      <dgm:t>
        <a:bodyPr/>
        <a:lstStyle/>
        <a:p>
          <a:endParaRPr lang="en-US"/>
        </a:p>
      </dgm:t>
    </dgm:pt>
    <dgm:pt modelId="{32D1E655-B450-41CF-97A0-FD05EBB341CB}" type="sibTrans" cxnId="{1C9E96C5-DEDF-4A0D-A05F-A6EE31C82F69}">
      <dgm:prSet/>
      <dgm:spPr/>
      <dgm:t>
        <a:bodyPr/>
        <a:lstStyle/>
        <a:p>
          <a:endParaRPr lang="en-US"/>
        </a:p>
      </dgm:t>
    </dgm:pt>
    <dgm:pt modelId="{31CA03B4-8770-4161-BC12-CE748C652A7E}">
      <dgm:prSet custT="1"/>
      <dgm:spPr/>
      <dgm:t>
        <a:bodyPr/>
        <a:lstStyle/>
        <a:p>
          <a:r>
            <a:rPr lang="en-US" sz="2400" b="1" dirty="0"/>
            <a:t>Discuss the importance of building home-school partnerships through effective communication. </a:t>
          </a:r>
        </a:p>
      </dgm:t>
    </dgm:pt>
    <dgm:pt modelId="{8452F90B-04A3-411E-9FD5-F589C6B7BB3F}" type="parTrans" cxnId="{E3653F9D-0801-4E87-B9D0-97C6C0A6D0CF}">
      <dgm:prSet/>
      <dgm:spPr/>
      <dgm:t>
        <a:bodyPr/>
        <a:lstStyle/>
        <a:p>
          <a:endParaRPr lang="en-US"/>
        </a:p>
      </dgm:t>
    </dgm:pt>
    <dgm:pt modelId="{EE9CB190-2879-4700-8EBE-3FC24C735D57}" type="sibTrans" cxnId="{E3653F9D-0801-4E87-B9D0-97C6C0A6D0CF}">
      <dgm:prSet/>
      <dgm:spPr/>
      <dgm:t>
        <a:bodyPr/>
        <a:lstStyle/>
        <a:p>
          <a:endParaRPr lang="en-US"/>
        </a:p>
      </dgm:t>
    </dgm:pt>
    <dgm:pt modelId="{4621335E-39B0-455C-A860-BFA82F4F2629}">
      <dgm:prSet custT="1"/>
      <dgm:spPr/>
      <dgm:t>
        <a:bodyPr/>
        <a:lstStyle/>
        <a:p>
          <a:r>
            <a:rPr lang="en-US" sz="2400" b="1" dirty="0"/>
            <a:t>Review</a:t>
          </a:r>
        </a:p>
      </dgm:t>
    </dgm:pt>
    <dgm:pt modelId="{746D140B-7610-402A-A099-04EFAE37DBD9}" type="parTrans" cxnId="{B6CD125E-C34D-4721-A1A4-6E7856F00A64}">
      <dgm:prSet/>
      <dgm:spPr/>
      <dgm:t>
        <a:bodyPr/>
        <a:lstStyle/>
        <a:p>
          <a:endParaRPr lang="en-US"/>
        </a:p>
      </dgm:t>
    </dgm:pt>
    <dgm:pt modelId="{1F2E155D-D5FA-41A1-A0ED-287FB51B7977}" type="sibTrans" cxnId="{B6CD125E-C34D-4721-A1A4-6E7856F00A64}">
      <dgm:prSet/>
      <dgm:spPr/>
      <dgm:t>
        <a:bodyPr/>
        <a:lstStyle/>
        <a:p>
          <a:endParaRPr lang="en-US"/>
        </a:p>
      </dgm:t>
    </dgm:pt>
    <dgm:pt modelId="{A43E65D6-26F6-491E-8607-F40C4B89B1B6}">
      <dgm:prSet custT="1"/>
      <dgm:spPr/>
      <dgm:t>
        <a:bodyPr/>
        <a:lstStyle/>
        <a:p>
          <a:r>
            <a:rPr lang="en-US" sz="2400" b="1" dirty="0"/>
            <a:t>Review the basic elements of communication</a:t>
          </a:r>
        </a:p>
      </dgm:t>
    </dgm:pt>
    <dgm:pt modelId="{E9F57B1C-5F1A-4596-9987-EF5035BB5B5B}" type="parTrans" cxnId="{760F8047-8A9C-4B99-9324-B59B4E20AD5D}">
      <dgm:prSet/>
      <dgm:spPr/>
      <dgm:t>
        <a:bodyPr/>
        <a:lstStyle/>
        <a:p>
          <a:endParaRPr lang="en-US"/>
        </a:p>
      </dgm:t>
    </dgm:pt>
    <dgm:pt modelId="{905758DE-879C-4F20-85CB-84B613DDDA40}" type="sibTrans" cxnId="{760F8047-8A9C-4B99-9324-B59B4E20AD5D}">
      <dgm:prSet/>
      <dgm:spPr/>
      <dgm:t>
        <a:bodyPr/>
        <a:lstStyle/>
        <a:p>
          <a:endParaRPr lang="en-US"/>
        </a:p>
      </dgm:t>
    </dgm:pt>
    <dgm:pt modelId="{71DB7EF6-3805-44FE-8E94-F4811D7DF0C4}">
      <dgm:prSet/>
      <dgm:spPr/>
      <dgm:t>
        <a:bodyPr/>
        <a:lstStyle/>
        <a:p>
          <a:r>
            <a:rPr lang="en-US" b="1" dirty="0"/>
            <a:t>Examine</a:t>
          </a:r>
        </a:p>
      </dgm:t>
    </dgm:pt>
    <dgm:pt modelId="{98FBC366-6BAA-4D32-B24B-5EAAA18EB870}" type="parTrans" cxnId="{A8B54259-6F8C-4563-9F83-38687716C97B}">
      <dgm:prSet/>
      <dgm:spPr/>
      <dgm:t>
        <a:bodyPr/>
        <a:lstStyle/>
        <a:p>
          <a:endParaRPr lang="en-US"/>
        </a:p>
      </dgm:t>
    </dgm:pt>
    <dgm:pt modelId="{75A17CEE-E26B-439B-9FDA-3F9FA5E010DF}" type="sibTrans" cxnId="{A8B54259-6F8C-4563-9F83-38687716C97B}">
      <dgm:prSet/>
      <dgm:spPr/>
      <dgm:t>
        <a:bodyPr/>
        <a:lstStyle/>
        <a:p>
          <a:endParaRPr lang="en-US"/>
        </a:p>
      </dgm:t>
    </dgm:pt>
    <dgm:pt modelId="{C96FF967-781F-475F-B6D2-3B0BFCD3ACF5}">
      <dgm:prSet custT="1"/>
      <dgm:spPr/>
      <dgm:t>
        <a:bodyPr/>
        <a:lstStyle/>
        <a:p>
          <a:r>
            <a:rPr lang="en-US" sz="2400" b="1" dirty="0"/>
            <a:t>Examine various types of communication </a:t>
          </a:r>
        </a:p>
      </dgm:t>
    </dgm:pt>
    <dgm:pt modelId="{1CF9C3EC-7ABE-40E9-A198-89FA8DCADDBC}" type="parTrans" cxnId="{30D86507-A973-405A-82AB-5937525C995E}">
      <dgm:prSet/>
      <dgm:spPr/>
      <dgm:t>
        <a:bodyPr/>
        <a:lstStyle/>
        <a:p>
          <a:endParaRPr lang="en-US"/>
        </a:p>
      </dgm:t>
    </dgm:pt>
    <dgm:pt modelId="{4BC8259F-A4D8-43E4-A32F-CB34573D4A6C}" type="sibTrans" cxnId="{30D86507-A973-405A-82AB-5937525C995E}">
      <dgm:prSet/>
      <dgm:spPr/>
      <dgm:t>
        <a:bodyPr/>
        <a:lstStyle/>
        <a:p>
          <a:endParaRPr lang="en-US"/>
        </a:p>
      </dgm:t>
    </dgm:pt>
    <dgm:pt modelId="{BA0E7BBD-722B-40F3-9445-9615615E1D53}">
      <dgm:prSet/>
      <dgm:spPr/>
      <dgm:t>
        <a:bodyPr/>
        <a:lstStyle/>
        <a:p>
          <a:r>
            <a:rPr lang="en-US" b="1" dirty="0"/>
            <a:t>Analyze</a:t>
          </a:r>
        </a:p>
      </dgm:t>
    </dgm:pt>
    <dgm:pt modelId="{614146B5-B3F7-4BF5-BDEF-B75F6325D4D1}" type="parTrans" cxnId="{16F595BF-70C3-4DA3-85B1-892821A0F3BD}">
      <dgm:prSet/>
      <dgm:spPr/>
      <dgm:t>
        <a:bodyPr/>
        <a:lstStyle/>
        <a:p>
          <a:endParaRPr lang="en-US"/>
        </a:p>
      </dgm:t>
    </dgm:pt>
    <dgm:pt modelId="{46893AEF-08B5-425B-B816-881BAF987378}" type="sibTrans" cxnId="{16F595BF-70C3-4DA3-85B1-892821A0F3BD}">
      <dgm:prSet/>
      <dgm:spPr/>
      <dgm:t>
        <a:bodyPr/>
        <a:lstStyle/>
        <a:p>
          <a:endParaRPr lang="en-US"/>
        </a:p>
      </dgm:t>
    </dgm:pt>
    <dgm:pt modelId="{F6BB7A34-CC14-45B2-8E06-65EE07A3D170}">
      <dgm:prSet custT="1"/>
      <dgm:spPr/>
      <dgm:t>
        <a:bodyPr/>
        <a:lstStyle/>
        <a:p>
          <a:r>
            <a:rPr lang="en-US" sz="2400" b="1" dirty="0"/>
            <a:t>Analyze current home-school communication processes</a:t>
          </a:r>
        </a:p>
      </dgm:t>
    </dgm:pt>
    <dgm:pt modelId="{937D2BF8-8494-4E3E-8E01-034B31CE657A}" type="parTrans" cxnId="{D1C58585-7E89-4159-AEE6-ECD00D3CF76D}">
      <dgm:prSet/>
      <dgm:spPr/>
      <dgm:t>
        <a:bodyPr/>
        <a:lstStyle/>
        <a:p>
          <a:endParaRPr lang="en-US"/>
        </a:p>
      </dgm:t>
    </dgm:pt>
    <dgm:pt modelId="{2BD3F3C2-E958-4BAC-8305-A7FF51266B5C}" type="sibTrans" cxnId="{D1C58585-7E89-4159-AEE6-ECD00D3CF76D}">
      <dgm:prSet/>
      <dgm:spPr/>
      <dgm:t>
        <a:bodyPr/>
        <a:lstStyle/>
        <a:p>
          <a:endParaRPr lang="en-US"/>
        </a:p>
      </dgm:t>
    </dgm:pt>
    <dgm:pt modelId="{74E6F192-6C80-403D-9889-FC7E70851D32}" type="pres">
      <dgm:prSet presAssocID="{9C4BA422-BF3B-4DAE-A9A8-EE5E96098F2E}" presName="Name0" presStyleCnt="0">
        <dgm:presLayoutVars>
          <dgm:dir/>
          <dgm:animLvl val="lvl"/>
          <dgm:resizeHandles val="exact"/>
        </dgm:presLayoutVars>
      </dgm:prSet>
      <dgm:spPr/>
    </dgm:pt>
    <dgm:pt modelId="{2D66A006-40EF-458E-804E-04A2BD0C2CD5}" type="pres">
      <dgm:prSet presAssocID="{B97A13D5-9B14-4455-BB8C-A627A8DF14E5}" presName="linNode" presStyleCnt="0"/>
      <dgm:spPr/>
    </dgm:pt>
    <dgm:pt modelId="{98181464-6667-4E06-BC99-55CF3C5A3BAA}" type="pres">
      <dgm:prSet presAssocID="{B97A13D5-9B14-4455-BB8C-A627A8DF14E5}" presName="parentText" presStyleLbl="alignNode1" presStyleIdx="0" presStyleCnt="4">
        <dgm:presLayoutVars>
          <dgm:chMax val="1"/>
          <dgm:bulletEnabled/>
        </dgm:presLayoutVars>
      </dgm:prSet>
      <dgm:spPr/>
    </dgm:pt>
    <dgm:pt modelId="{1FE01D9A-F50B-435B-8CDF-485620685F24}" type="pres">
      <dgm:prSet presAssocID="{B97A13D5-9B14-4455-BB8C-A627A8DF14E5}" presName="descendantText" presStyleLbl="alignAccFollowNode1" presStyleIdx="0" presStyleCnt="4">
        <dgm:presLayoutVars>
          <dgm:bulletEnabled/>
        </dgm:presLayoutVars>
      </dgm:prSet>
      <dgm:spPr/>
    </dgm:pt>
    <dgm:pt modelId="{DED7A933-C39C-4E46-A586-EDB7A927CFAD}" type="pres">
      <dgm:prSet presAssocID="{32D1E655-B450-41CF-97A0-FD05EBB341CB}" presName="sp" presStyleCnt="0"/>
      <dgm:spPr/>
    </dgm:pt>
    <dgm:pt modelId="{80589818-780D-4692-9098-106C22A0AB19}" type="pres">
      <dgm:prSet presAssocID="{4621335E-39B0-455C-A860-BFA82F4F2629}" presName="linNode" presStyleCnt="0"/>
      <dgm:spPr/>
    </dgm:pt>
    <dgm:pt modelId="{F333DCFF-F5AF-4E0A-AB56-64D681A0F9F9}" type="pres">
      <dgm:prSet presAssocID="{4621335E-39B0-455C-A860-BFA82F4F2629}" presName="parentText" presStyleLbl="alignNode1" presStyleIdx="1" presStyleCnt="4">
        <dgm:presLayoutVars>
          <dgm:chMax val="1"/>
          <dgm:bulletEnabled/>
        </dgm:presLayoutVars>
      </dgm:prSet>
      <dgm:spPr/>
    </dgm:pt>
    <dgm:pt modelId="{8091ACC4-C4F6-417B-A755-409BD7473004}" type="pres">
      <dgm:prSet presAssocID="{4621335E-39B0-455C-A860-BFA82F4F2629}" presName="descendantText" presStyleLbl="alignAccFollowNode1" presStyleIdx="1" presStyleCnt="4">
        <dgm:presLayoutVars>
          <dgm:bulletEnabled/>
        </dgm:presLayoutVars>
      </dgm:prSet>
      <dgm:spPr/>
    </dgm:pt>
    <dgm:pt modelId="{754F1A28-9992-4CD9-A584-F85A6CB36703}" type="pres">
      <dgm:prSet presAssocID="{1F2E155D-D5FA-41A1-A0ED-287FB51B7977}" presName="sp" presStyleCnt="0"/>
      <dgm:spPr/>
    </dgm:pt>
    <dgm:pt modelId="{D94F9F6A-C96D-435E-A091-86E9EDCB1EC5}" type="pres">
      <dgm:prSet presAssocID="{71DB7EF6-3805-44FE-8E94-F4811D7DF0C4}" presName="linNode" presStyleCnt="0"/>
      <dgm:spPr/>
    </dgm:pt>
    <dgm:pt modelId="{5AA890BA-12B3-40D7-B286-C7B400691874}" type="pres">
      <dgm:prSet presAssocID="{71DB7EF6-3805-44FE-8E94-F4811D7DF0C4}" presName="parentText" presStyleLbl="alignNode1" presStyleIdx="2" presStyleCnt="4">
        <dgm:presLayoutVars>
          <dgm:chMax val="1"/>
          <dgm:bulletEnabled/>
        </dgm:presLayoutVars>
      </dgm:prSet>
      <dgm:spPr/>
    </dgm:pt>
    <dgm:pt modelId="{591BF078-7666-429D-AEFE-32ED84B1C3AE}" type="pres">
      <dgm:prSet presAssocID="{71DB7EF6-3805-44FE-8E94-F4811D7DF0C4}" presName="descendantText" presStyleLbl="alignAccFollowNode1" presStyleIdx="2" presStyleCnt="4">
        <dgm:presLayoutVars>
          <dgm:bulletEnabled/>
        </dgm:presLayoutVars>
      </dgm:prSet>
      <dgm:spPr/>
    </dgm:pt>
    <dgm:pt modelId="{D715C412-8142-4D0F-AE28-9DC94926A2EE}" type="pres">
      <dgm:prSet presAssocID="{75A17CEE-E26B-439B-9FDA-3F9FA5E010DF}" presName="sp" presStyleCnt="0"/>
      <dgm:spPr/>
    </dgm:pt>
    <dgm:pt modelId="{4F0F1377-62CA-49F5-8620-D3C34939931F}" type="pres">
      <dgm:prSet presAssocID="{BA0E7BBD-722B-40F3-9445-9615615E1D53}" presName="linNode" presStyleCnt="0"/>
      <dgm:spPr/>
    </dgm:pt>
    <dgm:pt modelId="{D2000161-0235-4337-90DB-D075F3DDB315}" type="pres">
      <dgm:prSet presAssocID="{BA0E7BBD-722B-40F3-9445-9615615E1D53}" presName="parentText" presStyleLbl="alignNode1" presStyleIdx="3" presStyleCnt="4">
        <dgm:presLayoutVars>
          <dgm:chMax val="1"/>
          <dgm:bulletEnabled/>
        </dgm:presLayoutVars>
      </dgm:prSet>
      <dgm:spPr/>
    </dgm:pt>
    <dgm:pt modelId="{80F7CBC2-314F-4955-9DCF-B400A976F211}" type="pres">
      <dgm:prSet presAssocID="{BA0E7BBD-722B-40F3-9445-9615615E1D53}" presName="descendantText" presStyleLbl="alignAccFollowNode1" presStyleIdx="3" presStyleCnt="4">
        <dgm:presLayoutVars>
          <dgm:bulletEnabled/>
        </dgm:presLayoutVars>
      </dgm:prSet>
      <dgm:spPr/>
    </dgm:pt>
  </dgm:ptLst>
  <dgm:cxnLst>
    <dgm:cxn modelId="{0BF13E04-6CD3-47CD-A3C7-F04BD58C2919}" type="presOf" srcId="{A43E65D6-26F6-491E-8607-F40C4B89B1B6}" destId="{8091ACC4-C4F6-417B-A755-409BD7473004}" srcOrd="0" destOrd="0" presId="urn:microsoft.com/office/officeart/2016/7/layout/VerticalSolidActionList"/>
    <dgm:cxn modelId="{680BC404-4907-4CA4-A675-BCFE4D6F0CE5}" type="presOf" srcId="{31CA03B4-8770-4161-BC12-CE748C652A7E}" destId="{1FE01D9A-F50B-435B-8CDF-485620685F24}" srcOrd="0" destOrd="0" presId="urn:microsoft.com/office/officeart/2016/7/layout/VerticalSolidActionList"/>
    <dgm:cxn modelId="{30D86507-A973-405A-82AB-5937525C995E}" srcId="{71DB7EF6-3805-44FE-8E94-F4811D7DF0C4}" destId="{C96FF967-781F-475F-B6D2-3B0BFCD3ACF5}" srcOrd="0" destOrd="0" parTransId="{1CF9C3EC-7ABE-40E9-A198-89FA8DCADDBC}" sibTransId="{4BC8259F-A4D8-43E4-A32F-CB34573D4A6C}"/>
    <dgm:cxn modelId="{B9E9260C-BBFB-4D58-9A1F-4D01202A3C30}" type="presOf" srcId="{C96FF967-781F-475F-B6D2-3B0BFCD3ACF5}" destId="{591BF078-7666-429D-AEFE-32ED84B1C3AE}" srcOrd="0" destOrd="0" presId="urn:microsoft.com/office/officeart/2016/7/layout/VerticalSolidActionList"/>
    <dgm:cxn modelId="{510C231E-3C8C-414B-9073-2CA68E2EE58B}" type="presOf" srcId="{9C4BA422-BF3B-4DAE-A9A8-EE5E96098F2E}" destId="{74E6F192-6C80-403D-9889-FC7E70851D32}" srcOrd="0" destOrd="0" presId="urn:microsoft.com/office/officeart/2016/7/layout/VerticalSolidActionList"/>
    <dgm:cxn modelId="{B6CD125E-C34D-4721-A1A4-6E7856F00A64}" srcId="{9C4BA422-BF3B-4DAE-A9A8-EE5E96098F2E}" destId="{4621335E-39B0-455C-A860-BFA82F4F2629}" srcOrd="1" destOrd="0" parTransId="{746D140B-7610-402A-A099-04EFAE37DBD9}" sibTransId="{1F2E155D-D5FA-41A1-A0ED-287FB51B7977}"/>
    <dgm:cxn modelId="{760F8047-8A9C-4B99-9324-B59B4E20AD5D}" srcId="{4621335E-39B0-455C-A860-BFA82F4F2629}" destId="{A43E65D6-26F6-491E-8607-F40C4B89B1B6}" srcOrd="0" destOrd="0" parTransId="{E9F57B1C-5F1A-4596-9987-EF5035BB5B5B}" sibTransId="{905758DE-879C-4F20-85CB-84B613DDDA40}"/>
    <dgm:cxn modelId="{A8B54259-6F8C-4563-9F83-38687716C97B}" srcId="{9C4BA422-BF3B-4DAE-A9A8-EE5E96098F2E}" destId="{71DB7EF6-3805-44FE-8E94-F4811D7DF0C4}" srcOrd="2" destOrd="0" parTransId="{98FBC366-6BAA-4D32-B24B-5EAAA18EB870}" sibTransId="{75A17CEE-E26B-439B-9FDA-3F9FA5E010DF}"/>
    <dgm:cxn modelId="{0AC1447A-585A-4B46-8CFF-B621A07CE04F}" type="presOf" srcId="{71DB7EF6-3805-44FE-8E94-F4811D7DF0C4}" destId="{5AA890BA-12B3-40D7-B286-C7B400691874}" srcOrd="0" destOrd="0" presId="urn:microsoft.com/office/officeart/2016/7/layout/VerticalSolidActionList"/>
    <dgm:cxn modelId="{D1C58585-7E89-4159-AEE6-ECD00D3CF76D}" srcId="{BA0E7BBD-722B-40F3-9445-9615615E1D53}" destId="{F6BB7A34-CC14-45B2-8E06-65EE07A3D170}" srcOrd="0" destOrd="0" parTransId="{937D2BF8-8494-4E3E-8E01-034B31CE657A}" sibTransId="{2BD3F3C2-E958-4BAC-8305-A7FF51266B5C}"/>
    <dgm:cxn modelId="{E3653F9D-0801-4E87-B9D0-97C6C0A6D0CF}" srcId="{B97A13D5-9B14-4455-BB8C-A627A8DF14E5}" destId="{31CA03B4-8770-4161-BC12-CE748C652A7E}" srcOrd="0" destOrd="0" parTransId="{8452F90B-04A3-411E-9FD5-F589C6B7BB3F}" sibTransId="{EE9CB190-2879-4700-8EBE-3FC24C735D57}"/>
    <dgm:cxn modelId="{58DEFB9E-FCE5-4948-9527-10F658126268}" type="presOf" srcId="{F6BB7A34-CC14-45B2-8E06-65EE07A3D170}" destId="{80F7CBC2-314F-4955-9DCF-B400A976F211}" srcOrd="0" destOrd="0" presId="urn:microsoft.com/office/officeart/2016/7/layout/VerticalSolidActionList"/>
    <dgm:cxn modelId="{2D9AA5BA-0401-4606-8CC0-E82C51947195}" type="presOf" srcId="{4621335E-39B0-455C-A860-BFA82F4F2629}" destId="{F333DCFF-F5AF-4E0A-AB56-64D681A0F9F9}" srcOrd="0" destOrd="0" presId="urn:microsoft.com/office/officeart/2016/7/layout/VerticalSolidActionList"/>
    <dgm:cxn modelId="{16F595BF-70C3-4DA3-85B1-892821A0F3BD}" srcId="{9C4BA422-BF3B-4DAE-A9A8-EE5E96098F2E}" destId="{BA0E7BBD-722B-40F3-9445-9615615E1D53}" srcOrd="3" destOrd="0" parTransId="{614146B5-B3F7-4BF5-BDEF-B75F6325D4D1}" sibTransId="{46893AEF-08B5-425B-B816-881BAF987378}"/>
    <dgm:cxn modelId="{1C9E96C5-DEDF-4A0D-A05F-A6EE31C82F69}" srcId="{9C4BA422-BF3B-4DAE-A9A8-EE5E96098F2E}" destId="{B97A13D5-9B14-4455-BB8C-A627A8DF14E5}" srcOrd="0" destOrd="0" parTransId="{C2C63AE6-3649-4CC5-A96E-9F25935B0E06}" sibTransId="{32D1E655-B450-41CF-97A0-FD05EBB341CB}"/>
    <dgm:cxn modelId="{56440BE6-4098-42CC-A722-BAA5E984D877}" type="presOf" srcId="{B97A13D5-9B14-4455-BB8C-A627A8DF14E5}" destId="{98181464-6667-4E06-BC99-55CF3C5A3BAA}" srcOrd="0" destOrd="0" presId="urn:microsoft.com/office/officeart/2016/7/layout/VerticalSolidActionList"/>
    <dgm:cxn modelId="{7F3CD2FD-5265-42BD-BDA0-FF2B27EFFBBF}" type="presOf" srcId="{BA0E7BBD-722B-40F3-9445-9615615E1D53}" destId="{D2000161-0235-4337-90DB-D075F3DDB315}" srcOrd="0" destOrd="0" presId="urn:microsoft.com/office/officeart/2016/7/layout/VerticalSolidActionList"/>
    <dgm:cxn modelId="{59E3321F-08EE-4484-A57A-9EB46E67EACD}" type="presParOf" srcId="{74E6F192-6C80-403D-9889-FC7E70851D32}" destId="{2D66A006-40EF-458E-804E-04A2BD0C2CD5}" srcOrd="0" destOrd="0" presId="urn:microsoft.com/office/officeart/2016/7/layout/VerticalSolidActionList"/>
    <dgm:cxn modelId="{4C2B69BE-0AF4-4D2D-8FC8-A430642C690E}" type="presParOf" srcId="{2D66A006-40EF-458E-804E-04A2BD0C2CD5}" destId="{98181464-6667-4E06-BC99-55CF3C5A3BAA}" srcOrd="0" destOrd="0" presId="urn:microsoft.com/office/officeart/2016/7/layout/VerticalSolidActionList"/>
    <dgm:cxn modelId="{CC183A37-AB43-420C-B28C-502C8CAF26D8}" type="presParOf" srcId="{2D66A006-40EF-458E-804E-04A2BD0C2CD5}" destId="{1FE01D9A-F50B-435B-8CDF-485620685F24}" srcOrd="1" destOrd="0" presId="urn:microsoft.com/office/officeart/2016/7/layout/VerticalSolidActionList"/>
    <dgm:cxn modelId="{22A77BDA-5092-47F2-ADCE-6F4B32AC28BE}" type="presParOf" srcId="{74E6F192-6C80-403D-9889-FC7E70851D32}" destId="{DED7A933-C39C-4E46-A586-EDB7A927CFAD}" srcOrd="1" destOrd="0" presId="urn:microsoft.com/office/officeart/2016/7/layout/VerticalSolidActionList"/>
    <dgm:cxn modelId="{20211095-D15C-4C72-AA7A-0D5D8635B8B9}" type="presParOf" srcId="{74E6F192-6C80-403D-9889-FC7E70851D32}" destId="{80589818-780D-4692-9098-106C22A0AB19}" srcOrd="2" destOrd="0" presId="urn:microsoft.com/office/officeart/2016/7/layout/VerticalSolidActionList"/>
    <dgm:cxn modelId="{EE5563ED-6749-4598-8E2F-2ABD5B4156C3}" type="presParOf" srcId="{80589818-780D-4692-9098-106C22A0AB19}" destId="{F333DCFF-F5AF-4E0A-AB56-64D681A0F9F9}" srcOrd="0" destOrd="0" presId="urn:microsoft.com/office/officeart/2016/7/layout/VerticalSolidActionList"/>
    <dgm:cxn modelId="{20971561-E12C-4082-8080-ED3F9F62CEAC}" type="presParOf" srcId="{80589818-780D-4692-9098-106C22A0AB19}" destId="{8091ACC4-C4F6-417B-A755-409BD7473004}" srcOrd="1" destOrd="0" presId="urn:microsoft.com/office/officeart/2016/7/layout/VerticalSolidActionList"/>
    <dgm:cxn modelId="{34BEFFA4-74D4-4603-8420-ADEA0B535DE0}" type="presParOf" srcId="{74E6F192-6C80-403D-9889-FC7E70851D32}" destId="{754F1A28-9992-4CD9-A584-F85A6CB36703}" srcOrd="3" destOrd="0" presId="urn:microsoft.com/office/officeart/2016/7/layout/VerticalSolidActionList"/>
    <dgm:cxn modelId="{55254789-B318-452C-9997-1A2FA615C509}" type="presParOf" srcId="{74E6F192-6C80-403D-9889-FC7E70851D32}" destId="{D94F9F6A-C96D-435E-A091-86E9EDCB1EC5}" srcOrd="4" destOrd="0" presId="urn:microsoft.com/office/officeart/2016/7/layout/VerticalSolidActionList"/>
    <dgm:cxn modelId="{1E1B0BE5-8550-418D-9DAB-59B36B252118}" type="presParOf" srcId="{D94F9F6A-C96D-435E-A091-86E9EDCB1EC5}" destId="{5AA890BA-12B3-40D7-B286-C7B400691874}" srcOrd="0" destOrd="0" presId="urn:microsoft.com/office/officeart/2016/7/layout/VerticalSolidActionList"/>
    <dgm:cxn modelId="{BBA25864-B603-40BF-AD54-4A184BC225BE}" type="presParOf" srcId="{D94F9F6A-C96D-435E-A091-86E9EDCB1EC5}" destId="{591BF078-7666-429D-AEFE-32ED84B1C3AE}" srcOrd="1" destOrd="0" presId="urn:microsoft.com/office/officeart/2016/7/layout/VerticalSolidActionList"/>
    <dgm:cxn modelId="{849AC8D2-FCED-4C1F-BD88-D59F058950E4}" type="presParOf" srcId="{74E6F192-6C80-403D-9889-FC7E70851D32}" destId="{D715C412-8142-4D0F-AE28-9DC94926A2EE}" srcOrd="5" destOrd="0" presId="urn:microsoft.com/office/officeart/2016/7/layout/VerticalSolidActionList"/>
    <dgm:cxn modelId="{9342FEE1-B44E-43D1-B968-DA45ED2C60C7}" type="presParOf" srcId="{74E6F192-6C80-403D-9889-FC7E70851D32}" destId="{4F0F1377-62CA-49F5-8620-D3C34939931F}" srcOrd="6" destOrd="0" presId="urn:microsoft.com/office/officeart/2016/7/layout/VerticalSolidActionList"/>
    <dgm:cxn modelId="{DAF38A64-E246-4EB9-80C3-D47B88E93308}" type="presParOf" srcId="{4F0F1377-62CA-49F5-8620-D3C34939931F}" destId="{D2000161-0235-4337-90DB-D075F3DDB315}" srcOrd="0" destOrd="0" presId="urn:microsoft.com/office/officeart/2016/7/layout/VerticalSolidActionList"/>
    <dgm:cxn modelId="{98588B04-9BFE-4D92-9914-4CCBECB99A28}" type="presParOf" srcId="{4F0F1377-62CA-49F5-8620-D3C34939931F}" destId="{80F7CBC2-314F-4955-9DCF-B400A976F211}"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7DAA7B-45AC-4887-97EF-ECAFE97BE682}" type="doc">
      <dgm:prSet loTypeId="urn:microsoft.com/office/officeart/2005/8/layout/default" loCatId="list" qsTypeId="urn:microsoft.com/office/officeart/2005/8/quickstyle/3d3" qsCatId="3D" csTypeId="urn:microsoft.com/office/officeart/2005/8/colors/accent1_2" csCatId="accent1"/>
      <dgm:spPr/>
      <dgm:t>
        <a:bodyPr/>
        <a:lstStyle/>
        <a:p>
          <a:endParaRPr lang="en-US"/>
        </a:p>
      </dgm:t>
    </dgm:pt>
    <dgm:pt modelId="{C28C37EA-8887-41CA-A0DD-8802A7CA6F37}">
      <dgm:prSet/>
      <dgm:spPr/>
      <dgm:t>
        <a:bodyPr/>
        <a:lstStyle/>
        <a:p>
          <a:r>
            <a:rPr lang="en-US" b="1" dirty="0"/>
            <a:t>Improved test scores</a:t>
          </a:r>
        </a:p>
      </dgm:t>
    </dgm:pt>
    <dgm:pt modelId="{5C0C1DBA-CB75-4811-9E64-E0BFF0DBF8CA}" type="parTrans" cxnId="{4D549377-E086-4839-BD77-26632EF94FDC}">
      <dgm:prSet/>
      <dgm:spPr/>
      <dgm:t>
        <a:bodyPr/>
        <a:lstStyle/>
        <a:p>
          <a:endParaRPr lang="en-US"/>
        </a:p>
      </dgm:t>
    </dgm:pt>
    <dgm:pt modelId="{08A3D325-EAC7-46B7-95F2-A61863E8B05D}" type="sibTrans" cxnId="{4D549377-E086-4839-BD77-26632EF94FDC}">
      <dgm:prSet/>
      <dgm:spPr/>
      <dgm:t>
        <a:bodyPr/>
        <a:lstStyle/>
        <a:p>
          <a:endParaRPr lang="en-US"/>
        </a:p>
      </dgm:t>
    </dgm:pt>
    <dgm:pt modelId="{342A5A4E-8A09-49A1-BBA4-08335FED95B9}">
      <dgm:prSet/>
      <dgm:spPr/>
      <dgm:t>
        <a:bodyPr/>
        <a:lstStyle/>
        <a:p>
          <a:r>
            <a:rPr lang="en-US" b="1" dirty="0"/>
            <a:t>Improved grades</a:t>
          </a:r>
        </a:p>
      </dgm:t>
    </dgm:pt>
    <dgm:pt modelId="{6E242E47-A8DE-4328-B9CF-4C1EF6C9ADAE}" type="parTrans" cxnId="{3A68F9E9-35AD-4EFB-9A96-CAAB4386D85B}">
      <dgm:prSet/>
      <dgm:spPr/>
      <dgm:t>
        <a:bodyPr/>
        <a:lstStyle/>
        <a:p>
          <a:endParaRPr lang="en-US"/>
        </a:p>
      </dgm:t>
    </dgm:pt>
    <dgm:pt modelId="{208537E4-56B1-458C-9095-5A4F612672C0}" type="sibTrans" cxnId="{3A68F9E9-35AD-4EFB-9A96-CAAB4386D85B}">
      <dgm:prSet/>
      <dgm:spPr/>
      <dgm:t>
        <a:bodyPr/>
        <a:lstStyle/>
        <a:p>
          <a:endParaRPr lang="en-US"/>
        </a:p>
      </dgm:t>
    </dgm:pt>
    <dgm:pt modelId="{0DDC5E0D-1646-4087-B5E0-79F9BB8F764C}">
      <dgm:prSet/>
      <dgm:spPr/>
      <dgm:t>
        <a:bodyPr/>
        <a:lstStyle/>
        <a:p>
          <a:r>
            <a:rPr lang="en-US" b="1" dirty="0"/>
            <a:t>More positive student attitudes</a:t>
          </a:r>
        </a:p>
      </dgm:t>
    </dgm:pt>
    <dgm:pt modelId="{BB5D770C-CBEF-4F08-86A6-51398990DAF1}" type="parTrans" cxnId="{60967DF4-A6D8-4417-A3F7-20AB8D9370E7}">
      <dgm:prSet/>
      <dgm:spPr/>
      <dgm:t>
        <a:bodyPr/>
        <a:lstStyle/>
        <a:p>
          <a:endParaRPr lang="en-US"/>
        </a:p>
      </dgm:t>
    </dgm:pt>
    <dgm:pt modelId="{889F9279-4A0D-4C06-A04D-AAC86D2598B1}" type="sibTrans" cxnId="{60967DF4-A6D8-4417-A3F7-20AB8D9370E7}">
      <dgm:prSet/>
      <dgm:spPr/>
      <dgm:t>
        <a:bodyPr/>
        <a:lstStyle/>
        <a:p>
          <a:endParaRPr lang="en-US"/>
        </a:p>
      </dgm:t>
    </dgm:pt>
    <dgm:pt modelId="{723B48DC-A2A8-462D-A385-599684438D3B}">
      <dgm:prSet/>
      <dgm:spPr/>
      <dgm:t>
        <a:bodyPr/>
        <a:lstStyle/>
        <a:p>
          <a:r>
            <a:rPr lang="en-US" b="1" dirty="0"/>
            <a:t>Fewer special education referrals</a:t>
          </a:r>
        </a:p>
      </dgm:t>
    </dgm:pt>
    <dgm:pt modelId="{480CF68E-C2CE-42B3-A293-BDFCF8CA9BBC}" type="parTrans" cxnId="{B4CFC53F-1EDC-4E98-9F3B-DD171F6C9D00}">
      <dgm:prSet/>
      <dgm:spPr/>
      <dgm:t>
        <a:bodyPr/>
        <a:lstStyle/>
        <a:p>
          <a:endParaRPr lang="en-US"/>
        </a:p>
      </dgm:t>
    </dgm:pt>
    <dgm:pt modelId="{C8D9F3DA-F15A-4B47-8BC5-B93A7BC2D561}" type="sibTrans" cxnId="{B4CFC53F-1EDC-4E98-9F3B-DD171F6C9D00}">
      <dgm:prSet/>
      <dgm:spPr/>
      <dgm:t>
        <a:bodyPr/>
        <a:lstStyle/>
        <a:p>
          <a:endParaRPr lang="en-US"/>
        </a:p>
      </dgm:t>
    </dgm:pt>
    <dgm:pt modelId="{9D09BD68-6DC0-49AE-9927-CB669293BAA7}">
      <dgm:prSet/>
      <dgm:spPr/>
      <dgm:t>
        <a:bodyPr/>
        <a:lstStyle/>
        <a:p>
          <a:r>
            <a:rPr lang="en-US" b="1" dirty="0"/>
            <a:t>Lower dropout rates</a:t>
          </a:r>
        </a:p>
      </dgm:t>
    </dgm:pt>
    <dgm:pt modelId="{C677176D-F1A1-42A0-966D-985689F6A545}" type="parTrans" cxnId="{2FEB58B6-2A69-464F-AAC0-652683F38AD0}">
      <dgm:prSet/>
      <dgm:spPr/>
      <dgm:t>
        <a:bodyPr/>
        <a:lstStyle/>
        <a:p>
          <a:endParaRPr lang="en-US"/>
        </a:p>
      </dgm:t>
    </dgm:pt>
    <dgm:pt modelId="{F9B6FCE8-AA66-4FF5-AD60-FDA3CC9A7B82}" type="sibTrans" cxnId="{2FEB58B6-2A69-464F-AAC0-652683F38AD0}">
      <dgm:prSet/>
      <dgm:spPr/>
      <dgm:t>
        <a:bodyPr/>
        <a:lstStyle/>
        <a:p>
          <a:endParaRPr lang="en-US"/>
        </a:p>
      </dgm:t>
    </dgm:pt>
    <dgm:pt modelId="{AE670ADE-DD76-40B8-B7C0-B5D6A71C960E}">
      <dgm:prSet/>
      <dgm:spPr/>
      <dgm:t>
        <a:bodyPr/>
        <a:lstStyle/>
        <a:p>
          <a:r>
            <a:rPr lang="en-US" b="1" dirty="0"/>
            <a:t>Less high-risk behavior</a:t>
          </a:r>
        </a:p>
      </dgm:t>
    </dgm:pt>
    <dgm:pt modelId="{B5EA0414-551B-4CF9-BE7E-8BDA0004644E}" type="parTrans" cxnId="{C295FEC9-103B-4E2F-8FB7-F9D18A80EDC5}">
      <dgm:prSet/>
      <dgm:spPr/>
      <dgm:t>
        <a:bodyPr/>
        <a:lstStyle/>
        <a:p>
          <a:endParaRPr lang="en-US"/>
        </a:p>
      </dgm:t>
    </dgm:pt>
    <dgm:pt modelId="{151FF99B-A5C3-429E-88C8-D9459A3743BA}" type="sibTrans" cxnId="{C295FEC9-103B-4E2F-8FB7-F9D18A80EDC5}">
      <dgm:prSet/>
      <dgm:spPr/>
      <dgm:t>
        <a:bodyPr/>
        <a:lstStyle/>
        <a:p>
          <a:endParaRPr lang="en-US"/>
        </a:p>
      </dgm:t>
    </dgm:pt>
    <dgm:pt modelId="{7389FA72-2572-4895-B518-EEC0422615D9}">
      <dgm:prSet/>
      <dgm:spPr/>
      <dgm:t>
        <a:bodyPr/>
        <a:lstStyle/>
        <a:p>
          <a:r>
            <a:rPr lang="en-US" b="1" dirty="0"/>
            <a:t>Higher staff morale</a:t>
          </a:r>
        </a:p>
      </dgm:t>
    </dgm:pt>
    <dgm:pt modelId="{DDC7CEDF-59B0-478E-B43E-137D99DB21F2}" type="parTrans" cxnId="{DF41FDCB-6229-452E-A46C-37195949EC6B}">
      <dgm:prSet/>
      <dgm:spPr/>
      <dgm:t>
        <a:bodyPr/>
        <a:lstStyle/>
        <a:p>
          <a:endParaRPr lang="en-US"/>
        </a:p>
      </dgm:t>
    </dgm:pt>
    <dgm:pt modelId="{F65FD261-AAE2-4662-B543-DC74699FE8A6}" type="sibTrans" cxnId="{DF41FDCB-6229-452E-A46C-37195949EC6B}">
      <dgm:prSet/>
      <dgm:spPr/>
      <dgm:t>
        <a:bodyPr/>
        <a:lstStyle/>
        <a:p>
          <a:endParaRPr lang="en-US"/>
        </a:p>
      </dgm:t>
    </dgm:pt>
    <dgm:pt modelId="{03841994-BBAB-4F53-AEDE-E7AE4F3BB37F}">
      <dgm:prSet/>
      <dgm:spPr/>
      <dgm:t>
        <a:bodyPr/>
        <a:lstStyle/>
        <a:p>
          <a:r>
            <a:rPr lang="en-US" b="1" dirty="0"/>
            <a:t>Enhanced relationships between school and community</a:t>
          </a:r>
        </a:p>
      </dgm:t>
    </dgm:pt>
    <dgm:pt modelId="{45FF1A8E-26BB-473C-93FA-12585A18E0D5}" type="parTrans" cxnId="{562B53B6-1A78-4061-B09A-B41FF426CF30}">
      <dgm:prSet/>
      <dgm:spPr/>
      <dgm:t>
        <a:bodyPr/>
        <a:lstStyle/>
        <a:p>
          <a:endParaRPr lang="en-US"/>
        </a:p>
      </dgm:t>
    </dgm:pt>
    <dgm:pt modelId="{BA405FFE-A53A-496E-B1F9-5C0EF11B1DF8}" type="sibTrans" cxnId="{562B53B6-1A78-4061-B09A-B41FF426CF30}">
      <dgm:prSet/>
      <dgm:spPr/>
      <dgm:t>
        <a:bodyPr/>
        <a:lstStyle/>
        <a:p>
          <a:endParaRPr lang="en-US"/>
        </a:p>
      </dgm:t>
    </dgm:pt>
    <dgm:pt modelId="{594C606D-F64B-4CC4-AF80-8F7A0A28728D}">
      <dgm:prSet/>
      <dgm:spPr/>
      <dgm:t>
        <a:bodyPr/>
        <a:lstStyle/>
        <a:p>
          <a:r>
            <a:rPr lang="en-US" b="1" dirty="0"/>
            <a:t>Increased support for school initiatives and programs</a:t>
          </a:r>
        </a:p>
      </dgm:t>
    </dgm:pt>
    <dgm:pt modelId="{E333CD6F-884A-4FCA-94E4-DD7547D33CF2}" type="parTrans" cxnId="{85E7E1D2-7DE7-45EF-8BBD-6242174DE679}">
      <dgm:prSet/>
      <dgm:spPr/>
      <dgm:t>
        <a:bodyPr/>
        <a:lstStyle/>
        <a:p>
          <a:endParaRPr lang="en-US"/>
        </a:p>
      </dgm:t>
    </dgm:pt>
    <dgm:pt modelId="{D6F0DDD5-C2EC-488E-990B-C3153BF2AEC3}" type="sibTrans" cxnId="{85E7E1D2-7DE7-45EF-8BBD-6242174DE679}">
      <dgm:prSet/>
      <dgm:spPr/>
      <dgm:t>
        <a:bodyPr/>
        <a:lstStyle/>
        <a:p>
          <a:endParaRPr lang="en-US"/>
        </a:p>
      </dgm:t>
    </dgm:pt>
    <dgm:pt modelId="{F47C6040-67CF-4F68-98D5-A0C16784836B}">
      <dgm:prSet/>
      <dgm:spPr/>
      <dgm:t>
        <a:bodyPr/>
        <a:lstStyle/>
        <a:p>
          <a:r>
            <a:rPr lang="en-US" b="1" dirty="0"/>
            <a:t>Increased donations of materials and services</a:t>
          </a:r>
        </a:p>
      </dgm:t>
    </dgm:pt>
    <dgm:pt modelId="{81781F3E-4EE1-4EB5-AC9D-820F4D489E91}" type="parTrans" cxnId="{ED543A1A-C878-4B8E-B050-93BF8EC945D0}">
      <dgm:prSet/>
      <dgm:spPr/>
      <dgm:t>
        <a:bodyPr/>
        <a:lstStyle/>
        <a:p>
          <a:endParaRPr lang="en-US"/>
        </a:p>
      </dgm:t>
    </dgm:pt>
    <dgm:pt modelId="{81FDE6BF-A226-43AA-90BD-151F1FF6D96B}" type="sibTrans" cxnId="{ED543A1A-C878-4B8E-B050-93BF8EC945D0}">
      <dgm:prSet/>
      <dgm:spPr/>
      <dgm:t>
        <a:bodyPr/>
        <a:lstStyle/>
        <a:p>
          <a:endParaRPr lang="en-US"/>
        </a:p>
      </dgm:t>
    </dgm:pt>
    <dgm:pt modelId="{A5447E43-24D4-437A-8560-59F47768D5BE}">
      <dgm:prSet/>
      <dgm:spPr/>
      <dgm:t>
        <a:bodyPr/>
        <a:lstStyle/>
        <a:p>
          <a:r>
            <a:rPr lang="en-US" b="1" dirty="0"/>
            <a:t>Improved parental opinion of and regard for the school</a:t>
          </a:r>
        </a:p>
      </dgm:t>
    </dgm:pt>
    <dgm:pt modelId="{87778342-F804-4AB4-BE78-23141B7E33D4}" type="parTrans" cxnId="{8775B60A-A924-4DE2-B3DA-6A9BD6DF55FC}">
      <dgm:prSet/>
      <dgm:spPr/>
      <dgm:t>
        <a:bodyPr/>
        <a:lstStyle/>
        <a:p>
          <a:endParaRPr lang="en-US"/>
        </a:p>
      </dgm:t>
    </dgm:pt>
    <dgm:pt modelId="{EE72B514-DD84-438B-861C-066324A27880}" type="sibTrans" cxnId="{8775B60A-A924-4DE2-B3DA-6A9BD6DF55FC}">
      <dgm:prSet/>
      <dgm:spPr/>
      <dgm:t>
        <a:bodyPr/>
        <a:lstStyle/>
        <a:p>
          <a:endParaRPr lang="en-US"/>
        </a:p>
      </dgm:t>
    </dgm:pt>
    <dgm:pt modelId="{9BBDD29B-717B-4B04-9954-57A903EA6257}" type="pres">
      <dgm:prSet presAssocID="{6C7DAA7B-45AC-4887-97EF-ECAFE97BE682}" presName="diagram" presStyleCnt="0">
        <dgm:presLayoutVars>
          <dgm:dir/>
          <dgm:resizeHandles val="exact"/>
        </dgm:presLayoutVars>
      </dgm:prSet>
      <dgm:spPr/>
    </dgm:pt>
    <dgm:pt modelId="{28C61E9C-522A-4209-9B12-506C039A9403}" type="pres">
      <dgm:prSet presAssocID="{C28C37EA-8887-41CA-A0DD-8802A7CA6F37}" presName="node" presStyleLbl="node1" presStyleIdx="0" presStyleCnt="11">
        <dgm:presLayoutVars>
          <dgm:bulletEnabled val="1"/>
        </dgm:presLayoutVars>
      </dgm:prSet>
      <dgm:spPr/>
    </dgm:pt>
    <dgm:pt modelId="{BB19FFFF-BE8B-49BF-8638-54D75DC30122}" type="pres">
      <dgm:prSet presAssocID="{08A3D325-EAC7-46B7-95F2-A61863E8B05D}" presName="sibTrans" presStyleCnt="0"/>
      <dgm:spPr/>
    </dgm:pt>
    <dgm:pt modelId="{84390E89-3110-4DA8-BE13-501FC7814BC3}" type="pres">
      <dgm:prSet presAssocID="{342A5A4E-8A09-49A1-BBA4-08335FED95B9}" presName="node" presStyleLbl="node1" presStyleIdx="1" presStyleCnt="11">
        <dgm:presLayoutVars>
          <dgm:bulletEnabled val="1"/>
        </dgm:presLayoutVars>
      </dgm:prSet>
      <dgm:spPr/>
    </dgm:pt>
    <dgm:pt modelId="{0D755C0B-D4BA-44B2-B540-E8C987CAB65B}" type="pres">
      <dgm:prSet presAssocID="{208537E4-56B1-458C-9095-5A4F612672C0}" presName="sibTrans" presStyleCnt="0"/>
      <dgm:spPr/>
    </dgm:pt>
    <dgm:pt modelId="{740B2F87-7ED2-47B5-8F24-9CE418FE966E}" type="pres">
      <dgm:prSet presAssocID="{0DDC5E0D-1646-4087-B5E0-79F9BB8F764C}" presName="node" presStyleLbl="node1" presStyleIdx="2" presStyleCnt="11">
        <dgm:presLayoutVars>
          <dgm:bulletEnabled val="1"/>
        </dgm:presLayoutVars>
      </dgm:prSet>
      <dgm:spPr/>
    </dgm:pt>
    <dgm:pt modelId="{1BF43CF0-5F64-4C29-A192-DE25F792131C}" type="pres">
      <dgm:prSet presAssocID="{889F9279-4A0D-4C06-A04D-AAC86D2598B1}" presName="sibTrans" presStyleCnt="0"/>
      <dgm:spPr/>
    </dgm:pt>
    <dgm:pt modelId="{9AB932BA-06B9-4A95-A506-0497D5B9C539}" type="pres">
      <dgm:prSet presAssocID="{723B48DC-A2A8-462D-A385-599684438D3B}" presName="node" presStyleLbl="node1" presStyleIdx="3" presStyleCnt="11">
        <dgm:presLayoutVars>
          <dgm:bulletEnabled val="1"/>
        </dgm:presLayoutVars>
      </dgm:prSet>
      <dgm:spPr/>
    </dgm:pt>
    <dgm:pt modelId="{B66A4813-37C3-4982-99D1-1675FAE9D530}" type="pres">
      <dgm:prSet presAssocID="{C8D9F3DA-F15A-4B47-8BC5-B93A7BC2D561}" presName="sibTrans" presStyleCnt="0"/>
      <dgm:spPr/>
    </dgm:pt>
    <dgm:pt modelId="{250CC3A0-FA28-4D83-8738-5EB238E25E71}" type="pres">
      <dgm:prSet presAssocID="{9D09BD68-6DC0-49AE-9927-CB669293BAA7}" presName="node" presStyleLbl="node1" presStyleIdx="4" presStyleCnt="11">
        <dgm:presLayoutVars>
          <dgm:bulletEnabled val="1"/>
        </dgm:presLayoutVars>
      </dgm:prSet>
      <dgm:spPr/>
    </dgm:pt>
    <dgm:pt modelId="{30B95BCF-C4E9-47A6-BBF1-9576EDA44C3F}" type="pres">
      <dgm:prSet presAssocID="{F9B6FCE8-AA66-4FF5-AD60-FDA3CC9A7B82}" presName="sibTrans" presStyleCnt="0"/>
      <dgm:spPr/>
    </dgm:pt>
    <dgm:pt modelId="{18483E62-4765-465C-BF86-2F7169D3C304}" type="pres">
      <dgm:prSet presAssocID="{AE670ADE-DD76-40B8-B7C0-B5D6A71C960E}" presName="node" presStyleLbl="node1" presStyleIdx="5" presStyleCnt="11">
        <dgm:presLayoutVars>
          <dgm:bulletEnabled val="1"/>
        </dgm:presLayoutVars>
      </dgm:prSet>
      <dgm:spPr/>
    </dgm:pt>
    <dgm:pt modelId="{E0D3FFE4-80DC-4B69-A578-C1113F4302E4}" type="pres">
      <dgm:prSet presAssocID="{151FF99B-A5C3-429E-88C8-D9459A3743BA}" presName="sibTrans" presStyleCnt="0"/>
      <dgm:spPr/>
    </dgm:pt>
    <dgm:pt modelId="{53F5826D-01A0-44F2-B3E5-E89344019090}" type="pres">
      <dgm:prSet presAssocID="{7389FA72-2572-4895-B518-EEC0422615D9}" presName="node" presStyleLbl="node1" presStyleIdx="6" presStyleCnt="11">
        <dgm:presLayoutVars>
          <dgm:bulletEnabled val="1"/>
        </dgm:presLayoutVars>
      </dgm:prSet>
      <dgm:spPr/>
    </dgm:pt>
    <dgm:pt modelId="{9395F9BF-483E-490B-A226-E5B9ED21AFB5}" type="pres">
      <dgm:prSet presAssocID="{F65FD261-AAE2-4662-B543-DC74699FE8A6}" presName="sibTrans" presStyleCnt="0"/>
      <dgm:spPr/>
    </dgm:pt>
    <dgm:pt modelId="{63113770-EFD5-4BF4-BAAF-613828FF90E5}" type="pres">
      <dgm:prSet presAssocID="{03841994-BBAB-4F53-AEDE-E7AE4F3BB37F}" presName="node" presStyleLbl="node1" presStyleIdx="7" presStyleCnt="11">
        <dgm:presLayoutVars>
          <dgm:bulletEnabled val="1"/>
        </dgm:presLayoutVars>
      </dgm:prSet>
      <dgm:spPr/>
    </dgm:pt>
    <dgm:pt modelId="{14532BC9-4D13-4878-9ED6-4013E552A57C}" type="pres">
      <dgm:prSet presAssocID="{BA405FFE-A53A-496E-B1F9-5C0EF11B1DF8}" presName="sibTrans" presStyleCnt="0"/>
      <dgm:spPr/>
    </dgm:pt>
    <dgm:pt modelId="{DCD1E048-7C16-47CF-AF49-08ECC3BC116B}" type="pres">
      <dgm:prSet presAssocID="{594C606D-F64B-4CC4-AF80-8F7A0A28728D}" presName="node" presStyleLbl="node1" presStyleIdx="8" presStyleCnt="11">
        <dgm:presLayoutVars>
          <dgm:bulletEnabled val="1"/>
        </dgm:presLayoutVars>
      </dgm:prSet>
      <dgm:spPr/>
    </dgm:pt>
    <dgm:pt modelId="{73C18B6D-FABD-42FC-9A68-10D3D7710C17}" type="pres">
      <dgm:prSet presAssocID="{D6F0DDD5-C2EC-488E-990B-C3153BF2AEC3}" presName="sibTrans" presStyleCnt="0"/>
      <dgm:spPr/>
    </dgm:pt>
    <dgm:pt modelId="{5AC4AE65-057B-4E09-BDE5-F9317EB529E2}" type="pres">
      <dgm:prSet presAssocID="{F47C6040-67CF-4F68-98D5-A0C16784836B}" presName="node" presStyleLbl="node1" presStyleIdx="9" presStyleCnt="11">
        <dgm:presLayoutVars>
          <dgm:bulletEnabled val="1"/>
        </dgm:presLayoutVars>
      </dgm:prSet>
      <dgm:spPr/>
    </dgm:pt>
    <dgm:pt modelId="{FD7DD4AE-9619-412C-8657-FADF7CF46ED1}" type="pres">
      <dgm:prSet presAssocID="{81FDE6BF-A226-43AA-90BD-151F1FF6D96B}" presName="sibTrans" presStyleCnt="0"/>
      <dgm:spPr/>
    </dgm:pt>
    <dgm:pt modelId="{75156A39-A3FC-48C5-969E-73FE2152FD29}" type="pres">
      <dgm:prSet presAssocID="{A5447E43-24D4-437A-8560-59F47768D5BE}" presName="node" presStyleLbl="node1" presStyleIdx="10" presStyleCnt="11">
        <dgm:presLayoutVars>
          <dgm:bulletEnabled val="1"/>
        </dgm:presLayoutVars>
      </dgm:prSet>
      <dgm:spPr/>
    </dgm:pt>
  </dgm:ptLst>
  <dgm:cxnLst>
    <dgm:cxn modelId="{8775B60A-A924-4DE2-B3DA-6A9BD6DF55FC}" srcId="{6C7DAA7B-45AC-4887-97EF-ECAFE97BE682}" destId="{A5447E43-24D4-437A-8560-59F47768D5BE}" srcOrd="10" destOrd="0" parTransId="{87778342-F804-4AB4-BE78-23141B7E33D4}" sibTransId="{EE72B514-DD84-438B-861C-066324A27880}"/>
    <dgm:cxn modelId="{AC6B8E12-0BBF-4CC2-B227-14EC635D0D51}" type="presOf" srcId="{A5447E43-24D4-437A-8560-59F47768D5BE}" destId="{75156A39-A3FC-48C5-969E-73FE2152FD29}" srcOrd="0" destOrd="0" presId="urn:microsoft.com/office/officeart/2005/8/layout/default"/>
    <dgm:cxn modelId="{ED543A1A-C878-4B8E-B050-93BF8EC945D0}" srcId="{6C7DAA7B-45AC-4887-97EF-ECAFE97BE682}" destId="{F47C6040-67CF-4F68-98D5-A0C16784836B}" srcOrd="9" destOrd="0" parTransId="{81781F3E-4EE1-4EB5-AC9D-820F4D489E91}" sibTransId="{81FDE6BF-A226-43AA-90BD-151F1FF6D96B}"/>
    <dgm:cxn modelId="{B4CFC53F-1EDC-4E98-9F3B-DD171F6C9D00}" srcId="{6C7DAA7B-45AC-4887-97EF-ECAFE97BE682}" destId="{723B48DC-A2A8-462D-A385-599684438D3B}" srcOrd="3" destOrd="0" parTransId="{480CF68E-C2CE-42B3-A293-BDFCF8CA9BBC}" sibTransId="{C8D9F3DA-F15A-4B47-8BC5-B93A7BC2D561}"/>
    <dgm:cxn modelId="{C60A664E-D054-4A35-AE47-8A3C8F3F4B0E}" type="presOf" srcId="{0DDC5E0D-1646-4087-B5E0-79F9BB8F764C}" destId="{740B2F87-7ED2-47B5-8F24-9CE418FE966E}" srcOrd="0" destOrd="0" presId="urn:microsoft.com/office/officeart/2005/8/layout/default"/>
    <dgm:cxn modelId="{AFAB5255-BA69-4264-9AA0-C7A7125E63DE}" type="presOf" srcId="{6C7DAA7B-45AC-4887-97EF-ECAFE97BE682}" destId="{9BBDD29B-717B-4B04-9954-57A903EA6257}" srcOrd="0" destOrd="0" presId="urn:microsoft.com/office/officeart/2005/8/layout/default"/>
    <dgm:cxn modelId="{4D549377-E086-4839-BD77-26632EF94FDC}" srcId="{6C7DAA7B-45AC-4887-97EF-ECAFE97BE682}" destId="{C28C37EA-8887-41CA-A0DD-8802A7CA6F37}" srcOrd="0" destOrd="0" parTransId="{5C0C1DBA-CB75-4811-9E64-E0BFF0DBF8CA}" sibTransId="{08A3D325-EAC7-46B7-95F2-A61863E8B05D}"/>
    <dgm:cxn modelId="{7F991459-E71E-4E11-9DC4-78C1016408BC}" type="presOf" srcId="{342A5A4E-8A09-49A1-BBA4-08335FED95B9}" destId="{84390E89-3110-4DA8-BE13-501FC7814BC3}" srcOrd="0" destOrd="0" presId="urn:microsoft.com/office/officeart/2005/8/layout/default"/>
    <dgm:cxn modelId="{7881607B-C1B7-420E-8886-A3FF486B75AB}" type="presOf" srcId="{F47C6040-67CF-4F68-98D5-A0C16784836B}" destId="{5AC4AE65-057B-4E09-BDE5-F9317EB529E2}" srcOrd="0" destOrd="0" presId="urn:microsoft.com/office/officeart/2005/8/layout/default"/>
    <dgm:cxn modelId="{14A4F57F-CE1F-423E-BD40-CA29E0580CBB}" type="presOf" srcId="{03841994-BBAB-4F53-AEDE-E7AE4F3BB37F}" destId="{63113770-EFD5-4BF4-BAAF-613828FF90E5}" srcOrd="0" destOrd="0" presId="urn:microsoft.com/office/officeart/2005/8/layout/default"/>
    <dgm:cxn modelId="{3AFCAE91-E242-4A6A-B98C-738C87E2FD1A}" type="presOf" srcId="{723B48DC-A2A8-462D-A385-599684438D3B}" destId="{9AB932BA-06B9-4A95-A506-0497D5B9C539}" srcOrd="0" destOrd="0" presId="urn:microsoft.com/office/officeart/2005/8/layout/default"/>
    <dgm:cxn modelId="{FEE76096-C154-4E7D-9C2F-D7C6628C41A7}" type="presOf" srcId="{9D09BD68-6DC0-49AE-9927-CB669293BAA7}" destId="{250CC3A0-FA28-4D83-8738-5EB238E25E71}" srcOrd="0" destOrd="0" presId="urn:microsoft.com/office/officeart/2005/8/layout/default"/>
    <dgm:cxn modelId="{35517C9F-9919-4F4F-9AAA-7E4D0E175A91}" type="presOf" srcId="{C28C37EA-8887-41CA-A0DD-8802A7CA6F37}" destId="{28C61E9C-522A-4209-9B12-506C039A9403}" srcOrd="0" destOrd="0" presId="urn:microsoft.com/office/officeart/2005/8/layout/default"/>
    <dgm:cxn modelId="{562B53B6-1A78-4061-B09A-B41FF426CF30}" srcId="{6C7DAA7B-45AC-4887-97EF-ECAFE97BE682}" destId="{03841994-BBAB-4F53-AEDE-E7AE4F3BB37F}" srcOrd="7" destOrd="0" parTransId="{45FF1A8E-26BB-473C-93FA-12585A18E0D5}" sibTransId="{BA405FFE-A53A-496E-B1F9-5C0EF11B1DF8}"/>
    <dgm:cxn modelId="{2FEB58B6-2A69-464F-AAC0-652683F38AD0}" srcId="{6C7DAA7B-45AC-4887-97EF-ECAFE97BE682}" destId="{9D09BD68-6DC0-49AE-9927-CB669293BAA7}" srcOrd="4" destOrd="0" parTransId="{C677176D-F1A1-42A0-966D-985689F6A545}" sibTransId="{F9B6FCE8-AA66-4FF5-AD60-FDA3CC9A7B82}"/>
    <dgm:cxn modelId="{B7B76EBC-2DB3-4B11-BB29-51C1EF239F48}" type="presOf" srcId="{AE670ADE-DD76-40B8-B7C0-B5D6A71C960E}" destId="{18483E62-4765-465C-BF86-2F7169D3C304}" srcOrd="0" destOrd="0" presId="urn:microsoft.com/office/officeart/2005/8/layout/default"/>
    <dgm:cxn modelId="{C295FEC9-103B-4E2F-8FB7-F9D18A80EDC5}" srcId="{6C7DAA7B-45AC-4887-97EF-ECAFE97BE682}" destId="{AE670ADE-DD76-40B8-B7C0-B5D6A71C960E}" srcOrd="5" destOrd="0" parTransId="{B5EA0414-551B-4CF9-BE7E-8BDA0004644E}" sibTransId="{151FF99B-A5C3-429E-88C8-D9459A3743BA}"/>
    <dgm:cxn modelId="{05DD0FCB-A65D-4551-9662-C21D1FE5B4DE}" type="presOf" srcId="{594C606D-F64B-4CC4-AF80-8F7A0A28728D}" destId="{DCD1E048-7C16-47CF-AF49-08ECC3BC116B}" srcOrd="0" destOrd="0" presId="urn:microsoft.com/office/officeart/2005/8/layout/default"/>
    <dgm:cxn modelId="{DF41FDCB-6229-452E-A46C-37195949EC6B}" srcId="{6C7DAA7B-45AC-4887-97EF-ECAFE97BE682}" destId="{7389FA72-2572-4895-B518-EEC0422615D9}" srcOrd="6" destOrd="0" parTransId="{DDC7CEDF-59B0-478E-B43E-137D99DB21F2}" sibTransId="{F65FD261-AAE2-4662-B543-DC74699FE8A6}"/>
    <dgm:cxn modelId="{85E7E1D2-7DE7-45EF-8BBD-6242174DE679}" srcId="{6C7DAA7B-45AC-4887-97EF-ECAFE97BE682}" destId="{594C606D-F64B-4CC4-AF80-8F7A0A28728D}" srcOrd="8" destOrd="0" parTransId="{E333CD6F-884A-4FCA-94E4-DD7547D33CF2}" sibTransId="{D6F0DDD5-C2EC-488E-990B-C3153BF2AEC3}"/>
    <dgm:cxn modelId="{A9F2F7D2-667A-426E-A74B-EE95343B1A5D}" type="presOf" srcId="{7389FA72-2572-4895-B518-EEC0422615D9}" destId="{53F5826D-01A0-44F2-B3E5-E89344019090}" srcOrd="0" destOrd="0" presId="urn:microsoft.com/office/officeart/2005/8/layout/default"/>
    <dgm:cxn modelId="{3A68F9E9-35AD-4EFB-9A96-CAAB4386D85B}" srcId="{6C7DAA7B-45AC-4887-97EF-ECAFE97BE682}" destId="{342A5A4E-8A09-49A1-BBA4-08335FED95B9}" srcOrd="1" destOrd="0" parTransId="{6E242E47-A8DE-4328-B9CF-4C1EF6C9ADAE}" sibTransId="{208537E4-56B1-458C-9095-5A4F612672C0}"/>
    <dgm:cxn modelId="{60967DF4-A6D8-4417-A3F7-20AB8D9370E7}" srcId="{6C7DAA7B-45AC-4887-97EF-ECAFE97BE682}" destId="{0DDC5E0D-1646-4087-B5E0-79F9BB8F764C}" srcOrd="2" destOrd="0" parTransId="{BB5D770C-CBEF-4F08-86A6-51398990DAF1}" sibTransId="{889F9279-4A0D-4C06-A04D-AAC86D2598B1}"/>
    <dgm:cxn modelId="{8AB5F115-CD93-43E9-8ECB-BAECD15CC275}" type="presParOf" srcId="{9BBDD29B-717B-4B04-9954-57A903EA6257}" destId="{28C61E9C-522A-4209-9B12-506C039A9403}" srcOrd="0" destOrd="0" presId="urn:microsoft.com/office/officeart/2005/8/layout/default"/>
    <dgm:cxn modelId="{1D55055F-5434-4854-AB0D-1795A691806C}" type="presParOf" srcId="{9BBDD29B-717B-4B04-9954-57A903EA6257}" destId="{BB19FFFF-BE8B-49BF-8638-54D75DC30122}" srcOrd="1" destOrd="0" presId="urn:microsoft.com/office/officeart/2005/8/layout/default"/>
    <dgm:cxn modelId="{0713DB1E-A15F-4B29-9BD1-B25AE461D1FD}" type="presParOf" srcId="{9BBDD29B-717B-4B04-9954-57A903EA6257}" destId="{84390E89-3110-4DA8-BE13-501FC7814BC3}" srcOrd="2" destOrd="0" presId="urn:microsoft.com/office/officeart/2005/8/layout/default"/>
    <dgm:cxn modelId="{E7507752-9BF1-43E6-96C5-E74758CE75FE}" type="presParOf" srcId="{9BBDD29B-717B-4B04-9954-57A903EA6257}" destId="{0D755C0B-D4BA-44B2-B540-E8C987CAB65B}" srcOrd="3" destOrd="0" presId="urn:microsoft.com/office/officeart/2005/8/layout/default"/>
    <dgm:cxn modelId="{0A6074E4-F6BA-41A8-9D6D-5F279BB8AEB0}" type="presParOf" srcId="{9BBDD29B-717B-4B04-9954-57A903EA6257}" destId="{740B2F87-7ED2-47B5-8F24-9CE418FE966E}" srcOrd="4" destOrd="0" presId="urn:microsoft.com/office/officeart/2005/8/layout/default"/>
    <dgm:cxn modelId="{02C33F8C-7D64-4173-A279-C69C3FB10F75}" type="presParOf" srcId="{9BBDD29B-717B-4B04-9954-57A903EA6257}" destId="{1BF43CF0-5F64-4C29-A192-DE25F792131C}" srcOrd="5" destOrd="0" presId="urn:microsoft.com/office/officeart/2005/8/layout/default"/>
    <dgm:cxn modelId="{F8C43C2F-99B8-475C-A12B-209DAE5A36B3}" type="presParOf" srcId="{9BBDD29B-717B-4B04-9954-57A903EA6257}" destId="{9AB932BA-06B9-4A95-A506-0497D5B9C539}" srcOrd="6" destOrd="0" presId="urn:microsoft.com/office/officeart/2005/8/layout/default"/>
    <dgm:cxn modelId="{0ABACC17-F2F8-43EF-8D55-F61EEEA62C01}" type="presParOf" srcId="{9BBDD29B-717B-4B04-9954-57A903EA6257}" destId="{B66A4813-37C3-4982-99D1-1675FAE9D530}" srcOrd="7" destOrd="0" presId="urn:microsoft.com/office/officeart/2005/8/layout/default"/>
    <dgm:cxn modelId="{E0E9578E-53CF-428D-B69F-FA0DBA928247}" type="presParOf" srcId="{9BBDD29B-717B-4B04-9954-57A903EA6257}" destId="{250CC3A0-FA28-4D83-8738-5EB238E25E71}" srcOrd="8" destOrd="0" presId="urn:microsoft.com/office/officeart/2005/8/layout/default"/>
    <dgm:cxn modelId="{FA18D861-1C4F-40E9-A602-EFB0DC8AF438}" type="presParOf" srcId="{9BBDD29B-717B-4B04-9954-57A903EA6257}" destId="{30B95BCF-C4E9-47A6-BBF1-9576EDA44C3F}" srcOrd="9" destOrd="0" presId="urn:microsoft.com/office/officeart/2005/8/layout/default"/>
    <dgm:cxn modelId="{749B2073-BE0C-40CC-BB69-3C8799E5BDF7}" type="presParOf" srcId="{9BBDD29B-717B-4B04-9954-57A903EA6257}" destId="{18483E62-4765-465C-BF86-2F7169D3C304}" srcOrd="10" destOrd="0" presId="urn:microsoft.com/office/officeart/2005/8/layout/default"/>
    <dgm:cxn modelId="{E7416EBB-C3C1-42CF-8E6A-E7B377207A45}" type="presParOf" srcId="{9BBDD29B-717B-4B04-9954-57A903EA6257}" destId="{E0D3FFE4-80DC-4B69-A578-C1113F4302E4}" srcOrd="11" destOrd="0" presId="urn:microsoft.com/office/officeart/2005/8/layout/default"/>
    <dgm:cxn modelId="{25F669F5-B6C5-4161-9B44-C61959563DBD}" type="presParOf" srcId="{9BBDD29B-717B-4B04-9954-57A903EA6257}" destId="{53F5826D-01A0-44F2-B3E5-E89344019090}" srcOrd="12" destOrd="0" presId="urn:microsoft.com/office/officeart/2005/8/layout/default"/>
    <dgm:cxn modelId="{3DDEDC3D-BD52-44C2-8FEC-9AED8AB1DBC9}" type="presParOf" srcId="{9BBDD29B-717B-4B04-9954-57A903EA6257}" destId="{9395F9BF-483E-490B-A226-E5B9ED21AFB5}" srcOrd="13" destOrd="0" presId="urn:microsoft.com/office/officeart/2005/8/layout/default"/>
    <dgm:cxn modelId="{18768EEB-F669-43FF-A12D-0BCB857F492C}" type="presParOf" srcId="{9BBDD29B-717B-4B04-9954-57A903EA6257}" destId="{63113770-EFD5-4BF4-BAAF-613828FF90E5}" srcOrd="14" destOrd="0" presId="urn:microsoft.com/office/officeart/2005/8/layout/default"/>
    <dgm:cxn modelId="{AB237767-F4C0-4143-B205-1D8E6C0971E2}" type="presParOf" srcId="{9BBDD29B-717B-4B04-9954-57A903EA6257}" destId="{14532BC9-4D13-4878-9ED6-4013E552A57C}" srcOrd="15" destOrd="0" presId="urn:microsoft.com/office/officeart/2005/8/layout/default"/>
    <dgm:cxn modelId="{3CECEC5A-75C8-4D12-BCAE-3D8F4F296F51}" type="presParOf" srcId="{9BBDD29B-717B-4B04-9954-57A903EA6257}" destId="{DCD1E048-7C16-47CF-AF49-08ECC3BC116B}" srcOrd="16" destOrd="0" presId="urn:microsoft.com/office/officeart/2005/8/layout/default"/>
    <dgm:cxn modelId="{B3D1617B-BCB2-4174-A1B8-CFEE512152A1}" type="presParOf" srcId="{9BBDD29B-717B-4B04-9954-57A903EA6257}" destId="{73C18B6D-FABD-42FC-9A68-10D3D7710C17}" srcOrd="17" destOrd="0" presId="urn:microsoft.com/office/officeart/2005/8/layout/default"/>
    <dgm:cxn modelId="{C5B1057D-823F-4BC7-837D-7A227FC2DC9F}" type="presParOf" srcId="{9BBDD29B-717B-4B04-9954-57A903EA6257}" destId="{5AC4AE65-057B-4E09-BDE5-F9317EB529E2}" srcOrd="18" destOrd="0" presId="urn:microsoft.com/office/officeart/2005/8/layout/default"/>
    <dgm:cxn modelId="{262FE959-7274-4AB8-BF5B-1268C3561B37}" type="presParOf" srcId="{9BBDD29B-717B-4B04-9954-57A903EA6257}" destId="{FD7DD4AE-9619-412C-8657-FADF7CF46ED1}" srcOrd="19" destOrd="0" presId="urn:microsoft.com/office/officeart/2005/8/layout/default"/>
    <dgm:cxn modelId="{E6B03903-DFA4-448D-898D-805CC67B07A8}" type="presParOf" srcId="{9BBDD29B-717B-4B04-9954-57A903EA6257}" destId="{75156A39-A3FC-48C5-969E-73FE2152FD2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CAAAA7-A798-4E39-A6B4-3AAC454A2602}"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2B6AFA5B-297D-43A4-ADBC-CA530D7A9FA5}">
      <dgm:prSet custT="1"/>
      <dgm:spPr/>
      <dgm:t>
        <a:bodyPr/>
        <a:lstStyle/>
        <a:p>
          <a:r>
            <a:rPr lang="en-US" sz="1800" b="1" dirty="0"/>
            <a:t>Teachers</a:t>
          </a:r>
        </a:p>
      </dgm:t>
    </dgm:pt>
    <dgm:pt modelId="{A7BA5F34-83CA-429D-AD53-E2DB4FA00B6B}" type="parTrans" cxnId="{7DEBF389-7D73-41D1-9682-628340EA9BBC}">
      <dgm:prSet/>
      <dgm:spPr/>
      <dgm:t>
        <a:bodyPr/>
        <a:lstStyle/>
        <a:p>
          <a:endParaRPr lang="en-US"/>
        </a:p>
      </dgm:t>
    </dgm:pt>
    <dgm:pt modelId="{F5E88A8A-2CE3-4E25-894B-5546C39E8DD5}" type="sibTrans" cxnId="{7DEBF389-7D73-41D1-9682-628340EA9BBC}">
      <dgm:prSet/>
      <dgm:spPr/>
      <dgm:t>
        <a:bodyPr/>
        <a:lstStyle/>
        <a:p>
          <a:endParaRPr lang="en-US"/>
        </a:p>
      </dgm:t>
    </dgm:pt>
    <dgm:pt modelId="{68CC4672-4C70-4FCA-AF54-3FB6D224A75F}">
      <dgm:prSet/>
      <dgm:spPr/>
      <dgm:t>
        <a:bodyPr/>
        <a:lstStyle/>
        <a:p>
          <a:r>
            <a:rPr lang="en-US" dirty="0"/>
            <a:t>Increased ability to elicit and understand family views on student programs and progress</a:t>
          </a:r>
        </a:p>
      </dgm:t>
    </dgm:pt>
    <dgm:pt modelId="{16C5DF19-C1E8-4AE8-8353-4E2B364F1747}" type="parTrans" cxnId="{C5195BBD-021F-4BB0-BD03-9B307CBA78DF}">
      <dgm:prSet/>
      <dgm:spPr/>
      <dgm:t>
        <a:bodyPr/>
        <a:lstStyle/>
        <a:p>
          <a:endParaRPr lang="en-US"/>
        </a:p>
      </dgm:t>
    </dgm:pt>
    <dgm:pt modelId="{59143129-2AE7-4190-8354-74517584C485}" type="sibTrans" cxnId="{C5195BBD-021F-4BB0-BD03-9B307CBA78DF}">
      <dgm:prSet/>
      <dgm:spPr/>
      <dgm:t>
        <a:bodyPr/>
        <a:lstStyle/>
        <a:p>
          <a:endParaRPr lang="en-US"/>
        </a:p>
      </dgm:t>
    </dgm:pt>
    <dgm:pt modelId="{A115E063-A2DE-4D67-AEDC-95E19C31C2DD}">
      <dgm:prSet/>
      <dgm:spPr/>
      <dgm:t>
        <a:bodyPr/>
        <a:lstStyle/>
        <a:p>
          <a:r>
            <a:rPr lang="en-US" dirty="0"/>
            <a:t>Increased diversity and use of communication with families</a:t>
          </a:r>
        </a:p>
      </dgm:t>
    </dgm:pt>
    <dgm:pt modelId="{F86C3F82-F5D0-4AE9-BD75-2A9D76921252}" type="parTrans" cxnId="{8B1CCC7F-0BA5-47F0-89CB-064E562A1B9E}">
      <dgm:prSet/>
      <dgm:spPr/>
      <dgm:t>
        <a:bodyPr/>
        <a:lstStyle/>
        <a:p>
          <a:endParaRPr lang="en-US"/>
        </a:p>
      </dgm:t>
    </dgm:pt>
    <dgm:pt modelId="{CE0F2F9A-7AD8-4B39-8B02-D04D56F65601}" type="sibTrans" cxnId="{8B1CCC7F-0BA5-47F0-89CB-064E562A1B9E}">
      <dgm:prSet/>
      <dgm:spPr/>
      <dgm:t>
        <a:bodyPr/>
        <a:lstStyle/>
        <a:p>
          <a:endParaRPr lang="en-US"/>
        </a:p>
      </dgm:t>
    </dgm:pt>
    <dgm:pt modelId="{3398F14E-D6DD-475F-877B-4655C158468A}">
      <dgm:prSet/>
      <dgm:spPr/>
      <dgm:t>
        <a:bodyPr/>
        <a:lstStyle/>
        <a:p>
          <a:r>
            <a:rPr lang="en-US" dirty="0"/>
            <a:t>Increased awareness of own ability to communicate clearly </a:t>
          </a:r>
        </a:p>
      </dgm:t>
    </dgm:pt>
    <dgm:pt modelId="{40F5C96A-077D-4389-B8B4-45E7FCDCBCEC}" type="parTrans" cxnId="{F1A1D40D-C60A-4764-817E-5F68BEDD6228}">
      <dgm:prSet/>
      <dgm:spPr/>
      <dgm:t>
        <a:bodyPr/>
        <a:lstStyle/>
        <a:p>
          <a:endParaRPr lang="en-US"/>
        </a:p>
      </dgm:t>
    </dgm:pt>
    <dgm:pt modelId="{8443DD8B-822F-42F6-955E-43B49100A487}" type="sibTrans" cxnId="{F1A1D40D-C60A-4764-817E-5F68BEDD6228}">
      <dgm:prSet/>
      <dgm:spPr/>
      <dgm:t>
        <a:bodyPr/>
        <a:lstStyle/>
        <a:p>
          <a:endParaRPr lang="en-US"/>
        </a:p>
      </dgm:t>
    </dgm:pt>
    <dgm:pt modelId="{883455FC-A1EB-4FD6-A99C-C9802A52B4A8}">
      <dgm:prSet/>
      <dgm:spPr/>
      <dgm:t>
        <a:bodyPr/>
        <a:lstStyle/>
        <a:p>
          <a:r>
            <a:rPr lang="en-US" dirty="0"/>
            <a:t>Increased appreciation of parent network for communication</a:t>
          </a:r>
        </a:p>
      </dgm:t>
    </dgm:pt>
    <dgm:pt modelId="{9D39571F-2F6F-4643-A977-6CECEE8BA6F1}" type="parTrans" cxnId="{09899D6D-2A8F-440A-A4AF-AD9A0E64476E}">
      <dgm:prSet/>
      <dgm:spPr/>
      <dgm:t>
        <a:bodyPr/>
        <a:lstStyle/>
        <a:p>
          <a:endParaRPr lang="en-US"/>
        </a:p>
      </dgm:t>
    </dgm:pt>
    <dgm:pt modelId="{096914F9-D6E7-46A0-BE47-B945F924394F}" type="sibTrans" cxnId="{09899D6D-2A8F-440A-A4AF-AD9A0E64476E}">
      <dgm:prSet/>
      <dgm:spPr/>
      <dgm:t>
        <a:bodyPr/>
        <a:lstStyle/>
        <a:p>
          <a:endParaRPr lang="en-US"/>
        </a:p>
      </dgm:t>
    </dgm:pt>
    <dgm:pt modelId="{D612A547-1CDC-437F-8126-82B7F7E2CDAD}">
      <dgm:prSet custT="1"/>
      <dgm:spPr/>
      <dgm:t>
        <a:bodyPr/>
        <a:lstStyle/>
        <a:p>
          <a:r>
            <a:rPr lang="en-US" sz="1800" b="1" dirty="0"/>
            <a:t>Families</a:t>
          </a:r>
        </a:p>
      </dgm:t>
    </dgm:pt>
    <dgm:pt modelId="{BE84722A-5823-45DE-8FCE-5960B53E92A6}" type="parTrans" cxnId="{A1D710D3-AFCC-4C91-98D2-629A5FC6C2F4}">
      <dgm:prSet/>
      <dgm:spPr/>
      <dgm:t>
        <a:bodyPr/>
        <a:lstStyle/>
        <a:p>
          <a:endParaRPr lang="en-US"/>
        </a:p>
      </dgm:t>
    </dgm:pt>
    <dgm:pt modelId="{E6BCDC80-3ACA-4FAF-B3E3-3D9C6162DD30}" type="sibTrans" cxnId="{A1D710D3-AFCC-4C91-98D2-629A5FC6C2F4}">
      <dgm:prSet/>
      <dgm:spPr/>
      <dgm:t>
        <a:bodyPr/>
        <a:lstStyle/>
        <a:p>
          <a:endParaRPr lang="en-US"/>
        </a:p>
      </dgm:t>
    </dgm:pt>
    <dgm:pt modelId="{562188C1-20D5-40C4-9F02-855BE6F988A9}">
      <dgm:prSet/>
      <dgm:spPr/>
      <dgm:t>
        <a:bodyPr/>
        <a:lstStyle/>
        <a:p>
          <a:r>
            <a:rPr lang="en-US"/>
            <a:t>Increased perception of school quality rating</a:t>
          </a:r>
        </a:p>
      </dgm:t>
    </dgm:pt>
    <dgm:pt modelId="{10C2B8CB-5508-4EEF-81E2-D073EF3EFA3F}" type="parTrans" cxnId="{3B42E9ED-DCBF-4F8C-BB05-9EB362759162}">
      <dgm:prSet/>
      <dgm:spPr/>
      <dgm:t>
        <a:bodyPr/>
        <a:lstStyle/>
        <a:p>
          <a:endParaRPr lang="en-US"/>
        </a:p>
      </dgm:t>
    </dgm:pt>
    <dgm:pt modelId="{F3871A18-3C85-47F1-A790-DD116A3AF915}" type="sibTrans" cxnId="{3B42E9ED-DCBF-4F8C-BB05-9EB362759162}">
      <dgm:prSet/>
      <dgm:spPr/>
      <dgm:t>
        <a:bodyPr/>
        <a:lstStyle/>
        <a:p>
          <a:endParaRPr lang="en-US"/>
        </a:p>
      </dgm:t>
    </dgm:pt>
    <dgm:pt modelId="{6FABE2A3-ED86-4F58-8033-CDEE1466B907}">
      <dgm:prSet/>
      <dgm:spPr/>
      <dgm:t>
        <a:bodyPr/>
        <a:lstStyle/>
        <a:p>
          <a:r>
            <a:rPr lang="en-US"/>
            <a:t>Ability to support children academically </a:t>
          </a:r>
        </a:p>
      </dgm:t>
    </dgm:pt>
    <dgm:pt modelId="{49376BF6-6494-4835-8626-1F99AABB0DF8}" type="parTrans" cxnId="{A38618F6-0D30-4E06-8E69-493E33C90D51}">
      <dgm:prSet/>
      <dgm:spPr/>
      <dgm:t>
        <a:bodyPr/>
        <a:lstStyle/>
        <a:p>
          <a:endParaRPr lang="en-US"/>
        </a:p>
      </dgm:t>
    </dgm:pt>
    <dgm:pt modelId="{13421B76-5BE7-4758-AFFC-4020CFA95E93}" type="sibTrans" cxnId="{A38618F6-0D30-4E06-8E69-493E33C90D51}">
      <dgm:prSet/>
      <dgm:spPr/>
      <dgm:t>
        <a:bodyPr/>
        <a:lstStyle/>
        <a:p>
          <a:endParaRPr lang="en-US"/>
        </a:p>
      </dgm:t>
    </dgm:pt>
    <dgm:pt modelId="{68FAFBDC-B4B9-4935-BC87-5E32F532AA14}">
      <dgm:prSet/>
      <dgm:spPr/>
      <dgm:t>
        <a:bodyPr/>
        <a:lstStyle/>
        <a:p>
          <a:r>
            <a:rPr lang="en-US"/>
            <a:t>Ease of interactions and communications with school and teachers</a:t>
          </a:r>
        </a:p>
      </dgm:t>
    </dgm:pt>
    <dgm:pt modelId="{8AFFC046-67D9-40D8-9BB4-F95414935E98}" type="parTrans" cxnId="{4C4DA121-FC90-4173-B5F2-08158D5C007A}">
      <dgm:prSet/>
      <dgm:spPr/>
      <dgm:t>
        <a:bodyPr/>
        <a:lstStyle/>
        <a:p>
          <a:endParaRPr lang="en-US"/>
        </a:p>
      </dgm:t>
    </dgm:pt>
    <dgm:pt modelId="{D4B164FA-8849-4BBE-874C-42A56093B785}" type="sibTrans" cxnId="{4C4DA121-FC90-4173-B5F2-08158D5C007A}">
      <dgm:prSet/>
      <dgm:spPr/>
      <dgm:t>
        <a:bodyPr/>
        <a:lstStyle/>
        <a:p>
          <a:endParaRPr lang="en-US"/>
        </a:p>
      </dgm:t>
    </dgm:pt>
    <dgm:pt modelId="{5AA50012-6715-4646-88A4-FE90A2D60FFC}">
      <dgm:prSet custT="1"/>
      <dgm:spPr/>
      <dgm:t>
        <a:bodyPr/>
        <a:lstStyle/>
        <a:p>
          <a:r>
            <a:rPr lang="en-US" sz="1800" b="1" dirty="0"/>
            <a:t>Students</a:t>
          </a:r>
        </a:p>
      </dgm:t>
    </dgm:pt>
    <dgm:pt modelId="{463C8419-FE2A-426E-9A64-0A6B5D31B5AA}" type="parTrans" cxnId="{5C132F11-587F-4CFB-B55E-24839853B889}">
      <dgm:prSet/>
      <dgm:spPr/>
      <dgm:t>
        <a:bodyPr/>
        <a:lstStyle/>
        <a:p>
          <a:endParaRPr lang="en-US"/>
        </a:p>
      </dgm:t>
    </dgm:pt>
    <dgm:pt modelId="{F377C52A-4B23-45F3-80D8-33C6DEE565E0}" type="sibTrans" cxnId="{5C132F11-587F-4CFB-B55E-24839853B889}">
      <dgm:prSet/>
      <dgm:spPr/>
      <dgm:t>
        <a:bodyPr/>
        <a:lstStyle/>
        <a:p>
          <a:endParaRPr lang="en-US"/>
        </a:p>
      </dgm:t>
    </dgm:pt>
    <dgm:pt modelId="{FDAA6BD5-8C08-4EDC-A838-17E083E36022}">
      <dgm:prSet/>
      <dgm:spPr/>
      <dgm:t>
        <a:bodyPr/>
        <a:lstStyle/>
        <a:p>
          <a:r>
            <a:rPr lang="en-US" dirty="0"/>
            <a:t>Awareness of own progress in subjects and skills</a:t>
          </a:r>
        </a:p>
      </dgm:t>
    </dgm:pt>
    <dgm:pt modelId="{64BEFE66-642B-4F0C-962A-ED906A150A5C}" type="parTrans" cxnId="{30326A6A-41C7-46A5-ACA1-F63E1EB89E0A}">
      <dgm:prSet/>
      <dgm:spPr/>
      <dgm:t>
        <a:bodyPr/>
        <a:lstStyle/>
        <a:p>
          <a:endParaRPr lang="en-US"/>
        </a:p>
      </dgm:t>
    </dgm:pt>
    <dgm:pt modelId="{0FC3CC66-79D9-4FE0-AF06-65346CBE3608}" type="sibTrans" cxnId="{30326A6A-41C7-46A5-ACA1-F63E1EB89E0A}">
      <dgm:prSet/>
      <dgm:spPr/>
      <dgm:t>
        <a:bodyPr/>
        <a:lstStyle/>
        <a:p>
          <a:endParaRPr lang="en-US"/>
        </a:p>
      </dgm:t>
    </dgm:pt>
    <dgm:pt modelId="{0443EC14-2F99-4D07-9D0E-A031B2ACF53F}">
      <dgm:prSet/>
      <dgm:spPr/>
      <dgm:t>
        <a:bodyPr/>
        <a:lstStyle/>
        <a:p>
          <a:r>
            <a:rPr lang="en-US" dirty="0"/>
            <a:t>Knowledge of actions needed to maintain or improve grades</a:t>
          </a:r>
        </a:p>
      </dgm:t>
    </dgm:pt>
    <dgm:pt modelId="{277F581D-C634-402C-BBCE-13E92730939F}" type="parTrans" cxnId="{0AC5DA93-B66B-4A4E-82CC-7F1A8E48DDDA}">
      <dgm:prSet/>
      <dgm:spPr/>
      <dgm:t>
        <a:bodyPr/>
        <a:lstStyle/>
        <a:p>
          <a:endParaRPr lang="en-US"/>
        </a:p>
      </dgm:t>
    </dgm:pt>
    <dgm:pt modelId="{BAA11035-B1A3-41D4-A1D2-D7A504646CE0}" type="sibTrans" cxnId="{0AC5DA93-B66B-4A4E-82CC-7F1A8E48DDDA}">
      <dgm:prSet/>
      <dgm:spPr/>
      <dgm:t>
        <a:bodyPr/>
        <a:lstStyle/>
        <a:p>
          <a:endParaRPr lang="en-US"/>
        </a:p>
      </dgm:t>
    </dgm:pt>
    <dgm:pt modelId="{73ABF4DF-1C1D-4127-95A0-7ACB226EE8D3}">
      <dgm:prSet/>
      <dgm:spPr/>
      <dgm:t>
        <a:bodyPr/>
        <a:lstStyle/>
        <a:p>
          <a:r>
            <a:rPr lang="en-US" dirty="0"/>
            <a:t>Awareness of own role  as courier and communicator in partnerships</a:t>
          </a:r>
        </a:p>
      </dgm:t>
    </dgm:pt>
    <dgm:pt modelId="{E061C540-27BE-4065-97DA-B9A6CDEE84CC}" type="parTrans" cxnId="{D8711042-D87B-4B85-AF2D-B23052C9EE28}">
      <dgm:prSet/>
      <dgm:spPr/>
      <dgm:t>
        <a:bodyPr/>
        <a:lstStyle/>
        <a:p>
          <a:endParaRPr lang="en-US"/>
        </a:p>
      </dgm:t>
    </dgm:pt>
    <dgm:pt modelId="{DE895668-9D6C-4D63-BFBD-CACA4FA5A0D7}" type="sibTrans" cxnId="{D8711042-D87B-4B85-AF2D-B23052C9EE28}">
      <dgm:prSet/>
      <dgm:spPr/>
      <dgm:t>
        <a:bodyPr/>
        <a:lstStyle/>
        <a:p>
          <a:endParaRPr lang="en-US"/>
        </a:p>
      </dgm:t>
    </dgm:pt>
    <dgm:pt modelId="{58CAF1B4-CF01-46D0-92B4-FAF3C02AF260}" type="pres">
      <dgm:prSet presAssocID="{16CAAAA7-A798-4E39-A6B4-3AAC454A2602}" presName="linear" presStyleCnt="0">
        <dgm:presLayoutVars>
          <dgm:dir/>
          <dgm:animLvl val="lvl"/>
          <dgm:resizeHandles val="exact"/>
        </dgm:presLayoutVars>
      </dgm:prSet>
      <dgm:spPr/>
    </dgm:pt>
    <dgm:pt modelId="{2CB4A9DC-DA05-4ED2-9E50-CDE772403861}" type="pres">
      <dgm:prSet presAssocID="{2B6AFA5B-297D-43A4-ADBC-CA530D7A9FA5}" presName="parentLin" presStyleCnt="0"/>
      <dgm:spPr/>
    </dgm:pt>
    <dgm:pt modelId="{AEE0C44D-E0F2-4790-B19C-05A7A20178ED}" type="pres">
      <dgm:prSet presAssocID="{2B6AFA5B-297D-43A4-ADBC-CA530D7A9FA5}" presName="parentLeftMargin" presStyleLbl="node1" presStyleIdx="0" presStyleCnt="3"/>
      <dgm:spPr/>
    </dgm:pt>
    <dgm:pt modelId="{E1E56A3F-40DA-402E-9DC6-8C619E3E4D2B}" type="pres">
      <dgm:prSet presAssocID="{2B6AFA5B-297D-43A4-ADBC-CA530D7A9FA5}" presName="parentText" presStyleLbl="node1" presStyleIdx="0" presStyleCnt="3">
        <dgm:presLayoutVars>
          <dgm:chMax val="0"/>
          <dgm:bulletEnabled val="1"/>
        </dgm:presLayoutVars>
      </dgm:prSet>
      <dgm:spPr/>
    </dgm:pt>
    <dgm:pt modelId="{8FE6CDFE-35FC-499D-A6DE-80ABEE8B849D}" type="pres">
      <dgm:prSet presAssocID="{2B6AFA5B-297D-43A4-ADBC-CA530D7A9FA5}" presName="negativeSpace" presStyleCnt="0"/>
      <dgm:spPr/>
    </dgm:pt>
    <dgm:pt modelId="{A4A4038D-6539-4EAA-9471-791FD80DDE81}" type="pres">
      <dgm:prSet presAssocID="{2B6AFA5B-297D-43A4-ADBC-CA530D7A9FA5}" presName="childText" presStyleLbl="conFgAcc1" presStyleIdx="0" presStyleCnt="3">
        <dgm:presLayoutVars>
          <dgm:bulletEnabled val="1"/>
        </dgm:presLayoutVars>
      </dgm:prSet>
      <dgm:spPr/>
    </dgm:pt>
    <dgm:pt modelId="{5E982B54-B9EE-4B73-A82A-E543A2EE2276}" type="pres">
      <dgm:prSet presAssocID="{F5E88A8A-2CE3-4E25-894B-5546C39E8DD5}" presName="spaceBetweenRectangles" presStyleCnt="0"/>
      <dgm:spPr/>
    </dgm:pt>
    <dgm:pt modelId="{0F7C24D1-08D3-4658-88C9-AC6E4032DD9F}" type="pres">
      <dgm:prSet presAssocID="{D612A547-1CDC-437F-8126-82B7F7E2CDAD}" presName="parentLin" presStyleCnt="0"/>
      <dgm:spPr/>
    </dgm:pt>
    <dgm:pt modelId="{93ED55CA-C762-4BB0-80F9-C7A2B8FBA1DC}" type="pres">
      <dgm:prSet presAssocID="{D612A547-1CDC-437F-8126-82B7F7E2CDAD}" presName="parentLeftMargin" presStyleLbl="node1" presStyleIdx="0" presStyleCnt="3"/>
      <dgm:spPr/>
    </dgm:pt>
    <dgm:pt modelId="{0ACA2F9B-AD59-445F-8E99-5A24669D460C}" type="pres">
      <dgm:prSet presAssocID="{D612A547-1CDC-437F-8126-82B7F7E2CDAD}" presName="parentText" presStyleLbl="node1" presStyleIdx="1" presStyleCnt="3">
        <dgm:presLayoutVars>
          <dgm:chMax val="0"/>
          <dgm:bulletEnabled val="1"/>
        </dgm:presLayoutVars>
      </dgm:prSet>
      <dgm:spPr/>
    </dgm:pt>
    <dgm:pt modelId="{D2FF0740-D81D-4F74-ADCA-F67CA084BFBB}" type="pres">
      <dgm:prSet presAssocID="{D612A547-1CDC-437F-8126-82B7F7E2CDAD}" presName="negativeSpace" presStyleCnt="0"/>
      <dgm:spPr/>
    </dgm:pt>
    <dgm:pt modelId="{DB577E20-AD35-4E96-9D4E-23279C351AD2}" type="pres">
      <dgm:prSet presAssocID="{D612A547-1CDC-437F-8126-82B7F7E2CDAD}" presName="childText" presStyleLbl="conFgAcc1" presStyleIdx="1" presStyleCnt="3">
        <dgm:presLayoutVars>
          <dgm:bulletEnabled val="1"/>
        </dgm:presLayoutVars>
      </dgm:prSet>
      <dgm:spPr/>
    </dgm:pt>
    <dgm:pt modelId="{31B8C15E-E2FB-4285-A02D-4E8547D73E59}" type="pres">
      <dgm:prSet presAssocID="{E6BCDC80-3ACA-4FAF-B3E3-3D9C6162DD30}" presName="spaceBetweenRectangles" presStyleCnt="0"/>
      <dgm:spPr/>
    </dgm:pt>
    <dgm:pt modelId="{2A53EC74-4EA6-4370-A3D0-4402FB74693C}" type="pres">
      <dgm:prSet presAssocID="{5AA50012-6715-4646-88A4-FE90A2D60FFC}" presName="parentLin" presStyleCnt="0"/>
      <dgm:spPr/>
    </dgm:pt>
    <dgm:pt modelId="{B4346A2E-AA13-4EAC-8EDD-DAA4E5D1CEF0}" type="pres">
      <dgm:prSet presAssocID="{5AA50012-6715-4646-88A4-FE90A2D60FFC}" presName="parentLeftMargin" presStyleLbl="node1" presStyleIdx="1" presStyleCnt="3"/>
      <dgm:spPr/>
    </dgm:pt>
    <dgm:pt modelId="{E57B540B-FE78-4797-935E-5FCB25D5ED9E}" type="pres">
      <dgm:prSet presAssocID="{5AA50012-6715-4646-88A4-FE90A2D60FFC}" presName="parentText" presStyleLbl="node1" presStyleIdx="2" presStyleCnt="3">
        <dgm:presLayoutVars>
          <dgm:chMax val="0"/>
          <dgm:bulletEnabled val="1"/>
        </dgm:presLayoutVars>
      </dgm:prSet>
      <dgm:spPr/>
    </dgm:pt>
    <dgm:pt modelId="{2D2E6CC6-0FBA-42A5-A5D6-8F28953AEDAF}" type="pres">
      <dgm:prSet presAssocID="{5AA50012-6715-4646-88A4-FE90A2D60FFC}" presName="negativeSpace" presStyleCnt="0"/>
      <dgm:spPr/>
    </dgm:pt>
    <dgm:pt modelId="{779FBAC2-8485-4928-9653-91E068854435}" type="pres">
      <dgm:prSet presAssocID="{5AA50012-6715-4646-88A4-FE90A2D60FFC}" presName="childText" presStyleLbl="conFgAcc1" presStyleIdx="2" presStyleCnt="3">
        <dgm:presLayoutVars>
          <dgm:bulletEnabled val="1"/>
        </dgm:presLayoutVars>
      </dgm:prSet>
      <dgm:spPr/>
    </dgm:pt>
  </dgm:ptLst>
  <dgm:cxnLst>
    <dgm:cxn modelId="{F1A1D40D-C60A-4764-817E-5F68BEDD6228}" srcId="{2B6AFA5B-297D-43A4-ADBC-CA530D7A9FA5}" destId="{3398F14E-D6DD-475F-877B-4655C158468A}" srcOrd="2" destOrd="0" parTransId="{40F5C96A-077D-4389-B8B4-45E7FCDCBCEC}" sibTransId="{8443DD8B-822F-42F6-955E-43B49100A487}"/>
    <dgm:cxn modelId="{2E898E0E-DA2C-499D-AC20-A5E8E49468E1}" type="presOf" srcId="{A115E063-A2DE-4D67-AEDC-95E19C31C2DD}" destId="{A4A4038D-6539-4EAA-9471-791FD80DDE81}" srcOrd="0" destOrd="1" presId="urn:microsoft.com/office/officeart/2005/8/layout/list1"/>
    <dgm:cxn modelId="{5C132F11-587F-4CFB-B55E-24839853B889}" srcId="{16CAAAA7-A798-4E39-A6B4-3AAC454A2602}" destId="{5AA50012-6715-4646-88A4-FE90A2D60FFC}" srcOrd="2" destOrd="0" parTransId="{463C8419-FE2A-426E-9A64-0A6B5D31B5AA}" sibTransId="{F377C52A-4B23-45F3-80D8-33C6DEE565E0}"/>
    <dgm:cxn modelId="{0C8F4C20-AF1E-468D-AA5A-D0D74B36B145}" type="presOf" srcId="{562188C1-20D5-40C4-9F02-855BE6F988A9}" destId="{DB577E20-AD35-4E96-9D4E-23279C351AD2}" srcOrd="0" destOrd="0" presId="urn:microsoft.com/office/officeart/2005/8/layout/list1"/>
    <dgm:cxn modelId="{4C4DA121-FC90-4173-B5F2-08158D5C007A}" srcId="{D612A547-1CDC-437F-8126-82B7F7E2CDAD}" destId="{68FAFBDC-B4B9-4935-BC87-5E32F532AA14}" srcOrd="2" destOrd="0" parTransId="{8AFFC046-67D9-40D8-9BB4-F95414935E98}" sibTransId="{D4B164FA-8849-4BBE-874C-42A56093B785}"/>
    <dgm:cxn modelId="{7551332E-B7CA-4B3F-84A8-AE158506058A}" type="presOf" srcId="{D612A547-1CDC-437F-8126-82B7F7E2CDAD}" destId="{0ACA2F9B-AD59-445F-8E99-5A24669D460C}" srcOrd="1" destOrd="0" presId="urn:microsoft.com/office/officeart/2005/8/layout/list1"/>
    <dgm:cxn modelId="{A2DE3C34-0D65-46B4-BF06-F886576D76BE}" type="presOf" srcId="{73ABF4DF-1C1D-4127-95A0-7ACB226EE8D3}" destId="{779FBAC2-8485-4928-9653-91E068854435}" srcOrd="0" destOrd="2" presId="urn:microsoft.com/office/officeart/2005/8/layout/list1"/>
    <dgm:cxn modelId="{D8711042-D87B-4B85-AF2D-B23052C9EE28}" srcId="{5AA50012-6715-4646-88A4-FE90A2D60FFC}" destId="{73ABF4DF-1C1D-4127-95A0-7ACB226EE8D3}" srcOrd="2" destOrd="0" parTransId="{E061C540-27BE-4065-97DA-B9A6CDEE84CC}" sibTransId="{DE895668-9D6C-4D63-BFBD-CACA4FA5A0D7}"/>
    <dgm:cxn modelId="{5F978462-1AC2-49B8-8689-893B1C6B9AF3}" type="presOf" srcId="{68CC4672-4C70-4FCA-AF54-3FB6D224A75F}" destId="{A4A4038D-6539-4EAA-9471-791FD80DDE81}" srcOrd="0" destOrd="0" presId="urn:microsoft.com/office/officeart/2005/8/layout/list1"/>
    <dgm:cxn modelId="{30326A6A-41C7-46A5-ACA1-F63E1EB89E0A}" srcId="{5AA50012-6715-4646-88A4-FE90A2D60FFC}" destId="{FDAA6BD5-8C08-4EDC-A838-17E083E36022}" srcOrd="0" destOrd="0" parTransId="{64BEFE66-642B-4F0C-962A-ED906A150A5C}" sibTransId="{0FC3CC66-79D9-4FE0-AF06-65346CBE3608}"/>
    <dgm:cxn modelId="{09899D6D-2A8F-440A-A4AF-AD9A0E64476E}" srcId="{2B6AFA5B-297D-43A4-ADBC-CA530D7A9FA5}" destId="{883455FC-A1EB-4FD6-A99C-C9802A52B4A8}" srcOrd="3" destOrd="0" parTransId="{9D39571F-2F6F-4643-A977-6CECEE8BA6F1}" sibTransId="{096914F9-D6E7-46A0-BE47-B945F924394F}"/>
    <dgm:cxn modelId="{6081A86E-DE5C-433B-B55E-567C7367B1B5}" type="presOf" srcId="{FDAA6BD5-8C08-4EDC-A838-17E083E36022}" destId="{779FBAC2-8485-4928-9653-91E068854435}" srcOrd="0" destOrd="0" presId="urn:microsoft.com/office/officeart/2005/8/layout/list1"/>
    <dgm:cxn modelId="{92678475-CB0C-45AF-AC5B-C4670DC198E5}" type="presOf" srcId="{D612A547-1CDC-437F-8126-82B7F7E2CDAD}" destId="{93ED55CA-C762-4BB0-80F9-C7A2B8FBA1DC}" srcOrd="0" destOrd="0" presId="urn:microsoft.com/office/officeart/2005/8/layout/list1"/>
    <dgm:cxn modelId="{8B1CCC7F-0BA5-47F0-89CB-064E562A1B9E}" srcId="{2B6AFA5B-297D-43A4-ADBC-CA530D7A9FA5}" destId="{A115E063-A2DE-4D67-AEDC-95E19C31C2DD}" srcOrd="1" destOrd="0" parTransId="{F86C3F82-F5D0-4AE9-BD75-2A9D76921252}" sibTransId="{CE0F2F9A-7AD8-4B39-8B02-D04D56F65601}"/>
    <dgm:cxn modelId="{963C2989-7328-4C48-99BF-A79666CDEBCD}" type="presOf" srcId="{6FABE2A3-ED86-4F58-8033-CDEE1466B907}" destId="{DB577E20-AD35-4E96-9D4E-23279C351AD2}" srcOrd="0" destOrd="1" presId="urn:microsoft.com/office/officeart/2005/8/layout/list1"/>
    <dgm:cxn modelId="{7DEBF389-7D73-41D1-9682-628340EA9BBC}" srcId="{16CAAAA7-A798-4E39-A6B4-3AAC454A2602}" destId="{2B6AFA5B-297D-43A4-ADBC-CA530D7A9FA5}" srcOrd="0" destOrd="0" parTransId="{A7BA5F34-83CA-429D-AD53-E2DB4FA00B6B}" sibTransId="{F5E88A8A-2CE3-4E25-894B-5546C39E8DD5}"/>
    <dgm:cxn modelId="{E0DA288D-D625-4AA8-A33D-587B41CC5EBF}" type="presOf" srcId="{2B6AFA5B-297D-43A4-ADBC-CA530D7A9FA5}" destId="{AEE0C44D-E0F2-4790-B19C-05A7A20178ED}" srcOrd="0" destOrd="0" presId="urn:microsoft.com/office/officeart/2005/8/layout/list1"/>
    <dgm:cxn modelId="{0AC5DA93-B66B-4A4E-82CC-7F1A8E48DDDA}" srcId="{5AA50012-6715-4646-88A4-FE90A2D60FFC}" destId="{0443EC14-2F99-4D07-9D0E-A031B2ACF53F}" srcOrd="1" destOrd="0" parTransId="{277F581D-C634-402C-BBCE-13E92730939F}" sibTransId="{BAA11035-B1A3-41D4-A1D2-D7A504646CE0}"/>
    <dgm:cxn modelId="{F11DBD99-F597-41B0-A89E-9443F6F79406}" type="presOf" srcId="{3398F14E-D6DD-475F-877B-4655C158468A}" destId="{A4A4038D-6539-4EAA-9471-791FD80DDE81}" srcOrd="0" destOrd="2" presId="urn:microsoft.com/office/officeart/2005/8/layout/list1"/>
    <dgm:cxn modelId="{C9CD44A0-1D85-41E6-9814-2AE7C0C42ACD}" type="presOf" srcId="{0443EC14-2F99-4D07-9D0E-A031B2ACF53F}" destId="{779FBAC2-8485-4928-9653-91E068854435}" srcOrd="0" destOrd="1" presId="urn:microsoft.com/office/officeart/2005/8/layout/list1"/>
    <dgm:cxn modelId="{C358D4A1-47F6-475A-9D39-E890DC778648}" type="presOf" srcId="{883455FC-A1EB-4FD6-A99C-C9802A52B4A8}" destId="{A4A4038D-6539-4EAA-9471-791FD80DDE81}" srcOrd="0" destOrd="3" presId="urn:microsoft.com/office/officeart/2005/8/layout/list1"/>
    <dgm:cxn modelId="{E0232FA8-205C-4A46-9ADE-7EDE60D5273C}" type="presOf" srcId="{68FAFBDC-B4B9-4935-BC87-5E32F532AA14}" destId="{DB577E20-AD35-4E96-9D4E-23279C351AD2}" srcOrd="0" destOrd="2" presId="urn:microsoft.com/office/officeart/2005/8/layout/list1"/>
    <dgm:cxn modelId="{BE94E6BC-3999-409E-B04D-C0B97AF72F79}" type="presOf" srcId="{5AA50012-6715-4646-88A4-FE90A2D60FFC}" destId="{E57B540B-FE78-4797-935E-5FCB25D5ED9E}" srcOrd="1" destOrd="0" presId="urn:microsoft.com/office/officeart/2005/8/layout/list1"/>
    <dgm:cxn modelId="{C5195BBD-021F-4BB0-BD03-9B307CBA78DF}" srcId="{2B6AFA5B-297D-43A4-ADBC-CA530D7A9FA5}" destId="{68CC4672-4C70-4FCA-AF54-3FB6D224A75F}" srcOrd="0" destOrd="0" parTransId="{16C5DF19-C1E8-4AE8-8353-4E2B364F1747}" sibTransId="{59143129-2AE7-4190-8354-74517584C485}"/>
    <dgm:cxn modelId="{9DC7D1C4-B3CF-48B7-A762-07CA2800120C}" type="presOf" srcId="{16CAAAA7-A798-4E39-A6B4-3AAC454A2602}" destId="{58CAF1B4-CF01-46D0-92B4-FAF3C02AF260}" srcOrd="0" destOrd="0" presId="urn:microsoft.com/office/officeart/2005/8/layout/list1"/>
    <dgm:cxn modelId="{B50C4CD0-B174-4AEE-9BE2-6DF16EE29BA4}" type="presOf" srcId="{5AA50012-6715-4646-88A4-FE90A2D60FFC}" destId="{B4346A2E-AA13-4EAC-8EDD-DAA4E5D1CEF0}" srcOrd="0" destOrd="0" presId="urn:microsoft.com/office/officeart/2005/8/layout/list1"/>
    <dgm:cxn modelId="{A1D710D3-AFCC-4C91-98D2-629A5FC6C2F4}" srcId="{16CAAAA7-A798-4E39-A6B4-3AAC454A2602}" destId="{D612A547-1CDC-437F-8126-82B7F7E2CDAD}" srcOrd="1" destOrd="0" parTransId="{BE84722A-5823-45DE-8FCE-5960B53E92A6}" sibTransId="{E6BCDC80-3ACA-4FAF-B3E3-3D9C6162DD30}"/>
    <dgm:cxn modelId="{3B42E9ED-DCBF-4F8C-BB05-9EB362759162}" srcId="{D612A547-1CDC-437F-8126-82B7F7E2CDAD}" destId="{562188C1-20D5-40C4-9F02-855BE6F988A9}" srcOrd="0" destOrd="0" parTransId="{10C2B8CB-5508-4EEF-81E2-D073EF3EFA3F}" sibTransId="{F3871A18-3C85-47F1-A790-DD116A3AF915}"/>
    <dgm:cxn modelId="{E32744F3-40A0-4CCC-8DC3-FD4B3ED14AB4}" type="presOf" srcId="{2B6AFA5B-297D-43A4-ADBC-CA530D7A9FA5}" destId="{E1E56A3F-40DA-402E-9DC6-8C619E3E4D2B}" srcOrd="1" destOrd="0" presId="urn:microsoft.com/office/officeart/2005/8/layout/list1"/>
    <dgm:cxn modelId="{A38618F6-0D30-4E06-8E69-493E33C90D51}" srcId="{D612A547-1CDC-437F-8126-82B7F7E2CDAD}" destId="{6FABE2A3-ED86-4F58-8033-CDEE1466B907}" srcOrd="1" destOrd="0" parTransId="{49376BF6-6494-4835-8626-1F99AABB0DF8}" sibTransId="{13421B76-5BE7-4758-AFFC-4020CFA95E93}"/>
    <dgm:cxn modelId="{F903CE9B-B491-4CB7-A53B-FD461473E962}" type="presParOf" srcId="{58CAF1B4-CF01-46D0-92B4-FAF3C02AF260}" destId="{2CB4A9DC-DA05-4ED2-9E50-CDE772403861}" srcOrd="0" destOrd="0" presId="urn:microsoft.com/office/officeart/2005/8/layout/list1"/>
    <dgm:cxn modelId="{74E3F9A0-A9C8-43F1-9516-DFE985DC2DFB}" type="presParOf" srcId="{2CB4A9DC-DA05-4ED2-9E50-CDE772403861}" destId="{AEE0C44D-E0F2-4790-B19C-05A7A20178ED}" srcOrd="0" destOrd="0" presId="urn:microsoft.com/office/officeart/2005/8/layout/list1"/>
    <dgm:cxn modelId="{6057CC32-A1D2-4B0D-968C-A0E022113648}" type="presParOf" srcId="{2CB4A9DC-DA05-4ED2-9E50-CDE772403861}" destId="{E1E56A3F-40DA-402E-9DC6-8C619E3E4D2B}" srcOrd="1" destOrd="0" presId="urn:microsoft.com/office/officeart/2005/8/layout/list1"/>
    <dgm:cxn modelId="{C32C33D8-B58D-4C87-AAC4-F41AD3DBDB9F}" type="presParOf" srcId="{58CAF1B4-CF01-46D0-92B4-FAF3C02AF260}" destId="{8FE6CDFE-35FC-499D-A6DE-80ABEE8B849D}" srcOrd="1" destOrd="0" presId="urn:microsoft.com/office/officeart/2005/8/layout/list1"/>
    <dgm:cxn modelId="{12AA4B1B-7446-44FC-A6A2-C5B328CBA36E}" type="presParOf" srcId="{58CAF1B4-CF01-46D0-92B4-FAF3C02AF260}" destId="{A4A4038D-6539-4EAA-9471-791FD80DDE81}" srcOrd="2" destOrd="0" presId="urn:microsoft.com/office/officeart/2005/8/layout/list1"/>
    <dgm:cxn modelId="{3BA4A555-C3EA-4FD8-9CA0-E709E4801921}" type="presParOf" srcId="{58CAF1B4-CF01-46D0-92B4-FAF3C02AF260}" destId="{5E982B54-B9EE-4B73-A82A-E543A2EE2276}" srcOrd="3" destOrd="0" presId="urn:microsoft.com/office/officeart/2005/8/layout/list1"/>
    <dgm:cxn modelId="{4ABD6AD1-3EC8-4110-889D-4BA00EEA71AE}" type="presParOf" srcId="{58CAF1B4-CF01-46D0-92B4-FAF3C02AF260}" destId="{0F7C24D1-08D3-4658-88C9-AC6E4032DD9F}" srcOrd="4" destOrd="0" presId="urn:microsoft.com/office/officeart/2005/8/layout/list1"/>
    <dgm:cxn modelId="{3958E8A2-E076-4BB0-9BF8-C6759E5EFD00}" type="presParOf" srcId="{0F7C24D1-08D3-4658-88C9-AC6E4032DD9F}" destId="{93ED55CA-C762-4BB0-80F9-C7A2B8FBA1DC}" srcOrd="0" destOrd="0" presId="urn:microsoft.com/office/officeart/2005/8/layout/list1"/>
    <dgm:cxn modelId="{37CC22FA-31BA-4EA0-8B61-367013D59409}" type="presParOf" srcId="{0F7C24D1-08D3-4658-88C9-AC6E4032DD9F}" destId="{0ACA2F9B-AD59-445F-8E99-5A24669D460C}" srcOrd="1" destOrd="0" presId="urn:microsoft.com/office/officeart/2005/8/layout/list1"/>
    <dgm:cxn modelId="{23AC5C0D-C7D9-4E11-BFB9-140A623734E2}" type="presParOf" srcId="{58CAF1B4-CF01-46D0-92B4-FAF3C02AF260}" destId="{D2FF0740-D81D-4F74-ADCA-F67CA084BFBB}" srcOrd="5" destOrd="0" presId="urn:microsoft.com/office/officeart/2005/8/layout/list1"/>
    <dgm:cxn modelId="{FC453B26-9D38-4AAB-8263-77068F2B659C}" type="presParOf" srcId="{58CAF1B4-CF01-46D0-92B4-FAF3C02AF260}" destId="{DB577E20-AD35-4E96-9D4E-23279C351AD2}" srcOrd="6" destOrd="0" presId="urn:microsoft.com/office/officeart/2005/8/layout/list1"/>
    <dgm:cxn modelId="{BBE00935-A3D2-4582-BEFA-4DCC1EA74C55}" type="presParOf" srcId="{58CAF1B4-CF01-46D0-92B4-FAF3C02AF260}" destId="{31B8C15E-E2FB-4285-A02D-4E8547D73E59}" srcOrd="7" destOrd="0" presId="urn:microsoft.com/office/officeart/2005/8/layout/list1"/>
    <dgm:cxn modelId="{44D593ED-F57D-4745-B529-64BBFEBBFCE2}" type="presParOf" srcId="{58CAF1B4-CF01-46D0-92B4-FAF3C02AF260}" destId="{2A53EC74-4EA6-4370-A3D0-4402FB74693C}" srcOrd="8" destOrd="0" presId="urn:microsoft.com/office/officeart/2005/8/layout/list1"/>
    <dgm:cxn modelId="{F3AFFD94-3D39-40A7-AE17-9A3C593CB7C5}" type="presParOf" srcId="{2A53EC74-4EA6-4370-A3D0-4402FB74693C}" destId="{B4346A2E-AA13-4EAC-8EDD-DAA4E5D1CEF0}" srcOrd="0" destOrd="0" presId="urn:microsoft.com/office/officeart/2005/8/layout/list1"/>
    <dgm:cxn modelId="{4A165638-C082-4347-96AF-F00E45604518}" type="presParOf" srcId="{2A53EC74-4EA6-4370-A3D0-4402FB74693C}" destId="{E57B540B-FE78-4797-935E-5FCB25D5ED9E}" srcOrd="1" destOrd="0" presId="urn:microsoft.com/office/officeart/2005/8/layout/list1"/>
    <dgm:cxn modelId="{CC837095-3962-4EC1-AE78-F4CDAB03B17C}" type="presParOf" srcId="{58CAF1B4-CF01-46D0-92B4-FAF3C02AF260}" destId="{2D2E6CC6-0FBA-42A5-A5D6-8F28953AEDAF}" srcOrd="9" destOrd="0" presId="urn:microsoft.com/office/officeart/2005/8/layout/list1"/>
    <dgm:cxn modelId="{F60CFEB6-AFF6-4976-AB1E-A979BC1951AF}" type="presParOf" srcId="{58CAF1B4-CF01-46D0-92B4-FAF3C02AF260}" destId="{779FBAC2-8485-4928-9653-91E0688544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E46A4E-7CBF-42B5-B44D-71C32C404A0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E8586F5-8A06-44EE-BE0B-B6523418C3D3}">
      <dgm:prSet/>
      <dgm:spPr/>
      <dgm:t>
        <a:bodyPr/>
        <a:lstStyle/>
        <a:p>
          <a:pPr>
            <a:lnSpc>
              <a:spcPct val="100000"/>
            </a:lnSpc>
          </a:pPr>
          <a:r>
            <a:rPr lang="en-US" dirty="0"/>
            <a:t>Home-school communication is among the most important factors in developing strong relationships between teachers and families.</a:t>
          </a:r>
        </a:p>
        <a:p>
          <a:pPr>
            <a:lnSpc>
              <a:spcPct val="100000"/>
            </a:lnSpc>
          </a:pPr>
          <a:r>
            <a:rPr lang="en-US" dirty="0"/>
            <a:t>              		 ~Epstein </a:t>
          </a:r>
        </a:p>
      </dgm:t>
    </dgm:pt>
    <dgm:pt modelId="{4FC8B51E-5952-4ECB-9B8B-59D02CDC21CF}" type="parTrans" cxnId="{9BBC7914-4FCB-4F7D-82B1-89E49F28288E}">
      <dgm:prSet/>
      <dgm:spPr/>
      <dgm:t>
        <a:bodyPr/>
        <a:lstStyle/>
        <a:p>
          <a:endParaRPr lang="en-US"/>
        </a:p>
      </dgm:t>
    </dgm:pt>
    <dgm:pt modelId="{B0581215-BF22-44FE-B8FC-A78649FE7B45}" type="sibTrans" cxnId="{9BBC7914-4FCB-4F7D-82B1-89E49F28288E}">
      <dgm:prSet/>
      <dgm:spPr/>
      <dgm:t>
        <a:bodyPr/>
        <a:lstStyle/>
        <a:p>
          <a:endParaRPr lang="en-US"/>
        </a:p>
      </dgm:t>
    </dgm:pt>
    <dgm:pt modelId="{9183DA0D-8043-4BAE-BE16-0E49C914DC56}">
      <dgm:prSet/>
      <dgm:spPr/>
      <dgm:t>
        <a:bodyPr/>
        <a:lstStyle/>
        <a:p>
          <a:pPr>
            <a:lnSpc>
              <a:spcPct val="100000"/>
            </a:lnSpc>
          </a:pPr>
          <a:r>
            <a:rPr lang="en-US" dirty="0"/>
            <a:t>Parents seek good communication skills in their children’s teachers, citing it as one of the most desirable characteristics a new teacher could have. </a:t>
          </a:r>
        </a:p>
        <a:p>
          <a:pPr>
            <a:lnSpc>
              <a:spcPct val="100000"/>
            </a:lnSpc>
          </a:pPr>
          <a:r>
            <a:rPr lang="en-US" dirty="0"/>
            <a:t>              		 ~McDermott &amp; Rothenberg</a:t>
          </a:r>
        </a:p>
      </dgm:t>
    </dgm:pt>
    <dgm:pt modelId="{20BFAA1F-09DA-4A04-8D17-61B128E895DA}" type="parTrans" cxnId="{D18764D5-A4BE-4FFD-8C05-E7E2B2DCF571}">
      <dgm:prSet/>
      <dgm:spPr/>
      <dgm:t>
        <a:bodyPr/>
        <a:lstStyle/>
        <a:p>
          <a:endParaRPr lang="en-US"/>
        </a:p>
      </dgm:t>
    </dgm:pt>
    <dgm:pt modelId="{87C7FF6F-18BC-4CAF-BF11-7A54065E05BC}" type="sibTrans" cxnId="{D18764D5-A4BE-4FFD-8C05-E7E2B2DCF571}">
      <dgm:prSet/>
      <dgm:spPr/>
      <dgm:t>
        <a:bodyPr/>
        <a:lstStyle/>
        <a:p>
          <a:endParaRPr lang="en-US"/>
        </a:p>
      </dgm:t>
    </dgm:pt>
    <dgm:pt modelId="{2A69BD53-3202-4441-B2DE-63207CAEFAC1}">
      <dgm:prSet/>
      <dgm:spPr/>
      <dgm:t>
        <a:bodyPr/>
        <a:lstStyle/>
        <a:p>
          <a:pPr>
            <a:lnSpc>
              <a:spcPct val="100000"/>
            </a:lnSpc>
          </a:pPr>
          <a:r>
            <a:rPr lang="en-US" dirty="0"/>
            <a:t>Strong communication can also encourage higher and more realistic parental expectations.</a:t>
          </a:r>
        </a:p>
        <a:p>
          <a:pPr>
            <a:lnSpc>
              <a:spcPct val="100000"/>
            </a:lnSpc>
          </a:pPr>
          <a:r>
            <a:rPr lang="en-US" dirty="0"/>
            <a:t> 			~James, Jurich &amp; Estes </a:t>
          </a:r>
        </a:p>
      </dgm:t>
    </dgm:pt>
    <dgm:pt modelId="{186E631B-AC7F-4205-871D-57775EBD1ED7}" type="parTrans" cxnId="{64802FC5-B530-4965-A61B-6F20FC1F63ED}">
      <dgm:prSet/>
      <dgm:spPr/>
      <dgm:t>
        <a:bodyPr/>
        <a:lstStyle/>
        <a:p>
          <a:endParaRPr lang="en-US"/>
        </a:p>
      </dgm:t>
    </dgm:pt>
    <dgm:pt modelId="{DEED6854-612F-4372-8F1A-3922F0D1ED1B}" type="sibTrans" cxnId="{64802FC5-B530-4965-A61B-6F20FC1F63ED}">
      <dgm:prSet/>
      <dgm:spPr/>
      <dgm:t>
        <a:bodyPr/>
        <a:lstStyle/>
        <a:p>
          <a:endParaRPr lang="en-US"/>
        </a:p>
      </dgm:t>
    </dgm:pt>
    <dgm:pt modelId="{42E9505C-4792-4121-9F29-CA85E8065FD6}" type="pres">
      <dgm:prSet presAssocID="{82E46A4E-7CBF-42B5-B44D-71C32C404A0D}" presName="root" presStyleCnt="0">
        <dgm:presLayoutVars>
          <dgm:dir/>
          <dgm:resizeHandles val="exact"/>
        </dgm:presLayoutVars>
      </dgm:prSet>
      <dgm:spPr/>
    </dgm:pt>
    <dgm:pt modelId="{F3967B29-C812-4E8F-9AC6-F0AC1358D69F}" type="pres">
      <dgm:prSet presAssocID="{DE8586F5-8A06-44EE-BE0B-B6523418C3D3}" presName="compNode" presStyleCnt="0"/>
      <dgm:spPr/>
    </dgm:pt>
    <dgm:pt modelId="{2E0657D6-D22E-46F9-B38E-2C00BADE0D92}" type="pres">
      <dgm:prSet presAssocID="{DE8586F5-8A06-44EE-BE0B-B6523418C3D3}" presName="bgRect" presStyleLbl="bgShp" presStyleIdx="0" presStyleCnt="3"/>
      <dgm:spPr/>
    </dgm:pt>
    <dgm:pt modelId="{97583EB8-E738-490E-8FF4-26F27B715AE7}" type="pres">
      <dgm:prSet presAssocID="{DE8586F5-8A06-44EE-BE0B-B6523418C3D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a:ext>
      </dgm:extLst>
    </dgm:pt>
    <dgm:pt modelId="{AD3E9EEB-568D-434B-96AB-6F46C5C242DD}" type="pres">
      <dgm:prSet presAssocID="{DE8586F5-8A06-44EE-BE0B-B6523418C3D3}" presName="spaceRect" presStyleCnt="0"/>
      <dgm:spPr/>
    </dgm:pt>
    <dgm:pt modelId="{2E373DC3-57F1-4339-B222-5CF9A3301985}" type="pres">
      <dgm:prSet presAssocID="{DE8586F5-8A06-44EE-BE0B-B6523418C3D3}" presName="parTx" presStyleLbl="revTx" presStyleIdx="0" presStyleCnt="3">
        <dgm:presLayoutVars>
          <dgm:chMax val="0"/>
          <dgm:chPref val="0"/>
        </dgm:presLayoutVars>
      </dgm:prSet>
      <dgm:spPr/>
    </dgm:pt>
    <dgm:pt modelId="{88BBBD18-06D4-4EA4-B11D-0189B814E991}" type="pres">
      <dgm:prSet presAssocID="{B0581215-BF22-44FE-B8FC-A78649FE7B45}" presName="sibTrans" presStyleCnt="0"/>
      <dgm:spPr/>
    </dgm:pt>
    <dgm:pt modelId="{17BB7773-AA65-4CB0-930C-1A11CAAE6426}" type="pres">
      <dgm:prSet presAssocID="{9183DA0D-8043-4BAE-BE16-0E49C914DC56}" presName="compNode" presStyleCnt="0"/>
      <dgm:spPr/>
    </dgm:pt>
    <dgm:pt modelId="{7BBC057B-84F5-460B-8442-DF9C03B4182D}" type="pres">
      <dgm:prSet presAssocID="{9183DA0D-8043-4BAE-BE16-0E49C914DC56}" presName="bgRect" presStyleLbl="bgShp" presStyleIdx="1" presStyleCnt="3"/>
      <dgm:spPr/>
    </dgm:pt>
    <dgm:pt modelId="{B745CAAA-6EE3-447D-A640-75E12B5D618C}" type="pres">
      <dgm:prSet presAssocID="{9183DA0D-8043-4BAE-BE16-0E49C914DC5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ustomer review RTL"/>
        </a:ext>
      </dgm:extLst>
    </dgm:pt>
    <dgm:pt modelId="{E36ABBF4-EE02-4939-845D-2C9376FEC84F}" type="pres">
      <dgm:prSet presAssocID="{9183DA0D-8043-4BAE-BE16-0E49C914DC56}" presName="spaceRect" presStyleCnt="0"/>
      <dgm:spPr/>
    </dgm:pt>
    <dgm:pt modelId="{05ECB247-92D7-4682-ADE6-13F3E775D6F4}" type="pres">
      <dgm:prSet presAssocID="{9183DA0D-8043-4BAE-BE16-0E49C914DC56}" presName="parTx" presStyleLbl="revTx" presStyleIdx="1" presStyleCnt="3">
        <dgm:presLayoutVars>
          <dgm:chMax val="0"/>
          <dgm:chPref val="0"/>
        </dgm:presLayoutVars>
      </dgm:prSet>
      <dgm:spPr/>
    </dgm:pt>
    <dgm:pt modelId="{688DD757-5846-4603-A1A3-D99CBD927DB4}" type="pres">
      <dgm:prSet presAssocID="{87C7FF6F-18BC-4CAF-BF11-7A54065E05BC}" presName="sibTrans" presStyleCnt="0"/>
      <dgm:spPr/>
    </dgm:pt>
    <dgm:pt modelId="{ED434687-9783-46F4-90CA-7D280E9CF81D}" type="pres">
      <dgm:prSet presAssocID="{2A69BD53-3202-4441-B2DE-63207CAEFAC1}" presName="compNode" presStyleCnt="0"/>
      <dgm:spPr/>
    </dgm:pt>
    <dgm:pt modelId="{4549796E-00CB-4767-9DE3-495ECF2B8A88}" type="pres">
      <dgm:prSet presAssocID="{2A69BD53-3202-4441-B2DE-63207CAEFAC1}" presName="bgRect" presStyleLbl="bgShp" presStyleIdx="2" presStyleCnt="3"/>
      <dgm:spPr/>
    </dgm:pt>
    <dgm:pt modelId="{A8A80DDA-AE82-4E51-99B9-1E3F3C2ECD56}" type="pres">
      <dgm:prSet presAssocID="{2A69BD53-3202-4441-B2DE-63207CAEFAC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aduation cap"/>
        </a:ext>
      </dgm:extLst>
    </dgm:pt>
    <dgm:pt modelId="{86B08B55-E71C-4478-9A14-EFFDD3C8230A}" type="pres">
      <dgm:prSet presAssocID="{2A69BD53-3202-4441-B2DE-63207CAEFAC1}" presName="spaceRect" presStyleCnt="0"/>
      <dgm:spPr/>
    </dgm:pt>
    <dgm:pt modelId="{E9403072-0D63-4AE8-9D0D-FB45DBF16DBC}" type="pres">
      <dgm:prSet presAssocID="{2A69BD53-3202-4441-B2DE-63207CAEFAC1}" presName="parTx" presStyleLbl="revTx" presStyleIdx="2" presStyleCnt="3">
        <dgm:presLayoutVars>
          <dgm:chMax val="0"/>
          <dgm:chPref val="0"/>
        </dgm:presLayoutVars>
      </dgm:prSet>
      <dgm:spPr/>
    </dgm:pt>
  </dgm:ptLst>
  <dgm:cxnLst>
    <dgm:cxn modelId="{9BBC7914-4FCB-4F7D-82B1-89E49F28288E}" srcId="{82E46A4E-7CBF-42B5-B44D-71C32C404A0D}" destId="{DE8586F5-8A06-44EE-BE0B-B6523418C3D3}" srcOrd="0" destOrd="0" parTransId="{4FC8B51E-5952-4ECB-9B8B-59D02CDC21CF}" sibTransId="{B0581215-BF22-44FE-B8FC-A78649FE7B45}"/>
    <dgm:cxn modelId="{09E43220-AE40-42FC-81C9-8537AE12E43B}" type="presOf" srcId="{DE8586F5-8A06-44EE-BE0B-B6523418C3D3}" destId="{2E373DC3-57F1-4339-B222-5CF9A3301985}" srcOrd="0" destOrd="0" presId="urn:microsoft.com/office/officeart/2018/2/layout/IconVerticalSolidList"/>
    <dgm:cxn modelId="{04524B52-4CCC-41CE-ABDB-2B84CDBD3E48}" type="presOf" srcId="{2A69BD53-3202-4441-B2DE-63207CAEFAC1}" destId="{E9403072-0D63-4AE8-9D0D-FB45DBF16DBC}" srcOrd="0" destOrd="0" presId="urn:microsoft.com/office/officeart/2018/2/layout/IconVerticalSolidList"/>
    <dgm:cxn modelId="{D0EA6B96-3CCC-4EF9-B137-6796C276482A}" type="presOf" srcId="{82E46A4E-7CBF-42B5-B44D-71C32C404A0D}" destId="{42E9505C-4792-4121-9F29-CA85E8065FD6}" srcOrd="0" destOrd="0" presId="urn:microsoft.com/office/officeart/2018/2/layout/IconVerticalSolidList"/>
    <dgm:cxn modelId="{59A16ABF-3688-4820-9B40-43865229D630}" type="presOf" srcId="{9183DA0D-8043-4BAE-BE16-0E49C914DC56}" destId="{05ECB247-92D7-4682-ADE6-13F3E775D6F4}" srcOrd="0" destOrd="0" presId="urn:microsoft.com/office/officeart/2018/2/layout/IconVerticalSolidList"/>
    <dgm:cxn modelId="{64802FC5-B530-4965-A61B-6F20FC1F63ED}" srcId="{82E46A4E-7CBF-42B5-B44D-71C32C404A0D}" destId="{2A69BD53-3202-4441-B2DE-63207CAEFAC1}" srcOrd="2" destOrd="0" parTransId="{186E631B-AC7F-4205-871D-57775EBD1ED7}" sibTransId="{DEED6854-612F-4372-8F1A-3922F0D1ED1B}"/>
    <dgm:cxn modelId="{D18764D5-A4BE-4FFD-8C05-E7E2B2DCF571}" srcId="{82E46A4E-7CBF-42B5-B44D-71C32C404A0D}" destId="{9183DA0D-8043-4BAE-BE16-0E49C914DC56}" srcOrd="1" destOrd="0" parTransId="{20BFAA1F-09DA-4A04-8D17-61B128E895DA}" sibTransId="{87C7FF6F-18BC-4CAF-BF11-7A54065E05BC}"/>
    <dgm:cxn modelId="{B2831021-4C1B-48EC-AEC9-AE8E32B24CEA}" type="presParOf" srcId="{42E9505C-4792-4121-9F29-CA85E8065FD6}" destId="{F3967B29-C812-4E8F-9AC6-F0AC1358D69F}" srcOrd="0" destOrd="0" presId="urn:microsoft.com/office/officeart/2018/2/layout/IconVerticalSolidList"/>
    <dgm:cxn modelId="{9A518532-C78A-446E-BEF9-AD74A7467646}" type="presParOf" srcId="{F3967B29-C812-4E8F-9AC6-F0AC1358D69F}" destId="{2E0657D6-D22E-46F9-B38E-2C00BADE0D92}" srcOrd="0" destOrd="0" presId="urn:microsoft.com/office/officeart/2018/2/layout/IconVerticalSolidList"/>
    <dgm:cxn modelId="{873165C3-F764-4F84-A81C-F17FDD3C9AA8}" type="presParOf" srcId="{F3967B29-C812-4E8F-9AC6-F0AC1358D69F}" destId="{97583EB8-E738-490E-8FF4-26F27B715AE7}" srcOrd="1" destOrd="0" presId="urn:microsoft.com/office/officeart/2018/2/layout/IconVerticalSolidList"/>
    <dgm:cxn modelId="{B8FDC75E-9F95-4D36-9DA5-9E7786B602EC}" type="presParOf" srcId="{F3967B29-C812-4E8F-9AC6-F0AC1358D69F}" destId="{AD3E9EEB-568D-434B-96AB-6F46C5C242DD}" srcOrd="2" destOrd="0" presId="urn:microsoft.com/office/officeart/2018/2/layout/IconVerticalSolidList"/>
    <dgm:cxn modelId="{76A9FD25-B4FF-4463-8C55-A7431E95EDB5}" type="presParOf" srcId="{F3967B29-C812-4E8F-9AC6-F0AC1358D69F}" destId="{2E373DC3-57F1-4339-B222-5CF9A3301985}" srcOrd="3" destOrd="0" presId="urn:microsoft.com/office/officeart/2018/2/layout/IconVerticalSolidList"/>
    <dgm:cxn modelId="{AB8A74EA-1FA2-4E9B-9793-12A7267E386B}" type="presParOf" srcId="{42E9505C-4792-4121-9F29-CA85E8065FD6}" destId="{88BBBD18-06D4-4EA4-B11D-0189B814E991}" srcOrd="1" destOrd="0" presId="urn:microsoft.com/office/officeart/2018/2/layout/IconVerticalSolidList"/>
    <dgm:cxn modelId="{0EE8539B-FE2C-4C7F-B6AE-C2A802C5A19A}" type="presParOf" srcId="{42E9505C-4792-4121-9F29-CA85E8065FD6}" destId="{17BB7773-AA65-4CB0-930C-1A11CAAE6426}" srcOrd="2" destOrd="0" presId="urn:microsoft.com/office/officeart/2018/2/layout/IconVerticalSolidList"/>
    <dgm:cxn modelId="{E31C65F1-AA17-45F8-9554-9000061FC657}" type="presParOf" srcId="{17BB7773-AA65-4CB0-930C-1A11CAAE6426}" destId="{7BBC057B-84F5-460B-8442-DF9C03B4182D}" srcOrd="0" destOrd="0" presId="urn:microsoft.com/office/officeart/2018/2/layout/IconVerticalSolidList"/>
    <dgm:cxn modelId="{547DC4EC-DBC5-4829-A8A4-DC2D1E59F473}" type="presParOf" srcId="{17BB7773-AA65-4CB0-930C-1A11CAAE6426}" destId="{B745CAAA-6EE3-447D-A640-75E12B5D618C}" srcOrd="1" destOrd="0" presId="urn:microsoft.com/office/officeart/2018/2/layout/IconVerticalSolidList"/>
    <dgm:cxn modelId="{C74E1674-D7D4-4E54-848D-2AFCDCDE328B}" type="presParOf" srcId="{17BB7773-AA65-4CB0-930C-1A11CAAE6426}" destId="{E36ABBF4-EE02-4939-845D-2C9376FEC84F}" srcOrd="2" destOrd="0" presId="urn:microsoft.com/office/officeart/2018/2/layout/IconVerticalSolidList"/>
    <dgm:cxn modelId="{5BFF07FD-62F7-4DE0-B433-34D042591AF3}" type="presParOf" srcId="{17BB7773-AA65-4CB0-930C-1A11CAAE6426}" destId="{05ECB247-92D7-4682-ADE6-13F3E775D6F4}" srcOrd="3" destOrd="0" presId="urn:microsoft.com/office/officeart/2018/2/layout/IconVerticalSolidList"/>
    <dgm:cxn modelId="{0DDC3062-2851-4BA0-9D55-1220A6EA70D6}" type="presParOf" srcId="{42E9505C-4792-4121-9F29-CA85E8065FD6}" destId="{688DD757-5846-4603-A1A3-D99CBD927DB4}" srcOrd="3" destOrd="0" presId="urn:microsoft.com/office/officeart/2018/2/layout/IconVerticalSolidList"/>
    <dgm:cxn modelId="{4521D2E9-F359-4FF2-B20F-10BD142D6164}" type="presParOf" srcId="{42E9505C-4792-4121-9F29-CA85E8065FD6}" destId="{ED434687-9783-46F4-90CA-7D280E9CF81D}" srcOrd="4" destOrd="0" presId="urn:microsoft.com/office/officeart/2018/2/layout/IconVerticalSolidList"/>
    <dgm:cxn modelId="{E6EC5239-A8F7-4AD1-B253-2689006A0B24}" type="presParOf" srcId="{ED434687-9783-46F4-90CA-7D280E9CF81D}" destId="{4549796E-00CB-4767-9DE3-495ECF2B8A88}" srcOrd="0" destOrd="0" presId="urn:microsoft.com/office/officeart/2018/2/layout/IconVerticalSolidList"/>
    <dgm:cxn modelId="{D8D125DF-1E98-4F17-9320-29EC1EABA669}" type="presParOf" srcId="{ED434687-9783-46F4-90CA-7D280E9CF81D}" destId="{A8A80DDA-AE82-4E51-99B9-1E3F3C2ECD56}" srcOrd="1" destOrd="0" presId="urn:microsoft.com/office/officeart/2018/2/layout/IconVerticalSolidList"/>
    <dgm:cxn modelId="{E9C8F7FF-A6BE-47C1-B0CF-5BBD713DB4F7}" type="presParOf" srcId="{ED434687-9783-46F4-90CA-7D280E9CF81D}" destId="{86B08B55-E71C-4478-9A14-EFFDD3C8230A}" srcOrd="2" destOrd="0" presId="urn:microsoft.com/office/officeart/2018/2/layout/IconVerticalSolidList"/>
    <dgm:cxn modelId="{E5CBF9A4-3F39-4E09-97CA-FEFFB67F0479}" type="presParOf" srcId="{ED434687-9783-46F4-90CA-7D280E9CF81D}" destId="{E9403072-0D63-4AE8-9D0D-FB45DBF16DB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7F0D89-CA76-4D70-B990-FDF8CFC726CE}" type="doc">
      <dgm:prSet loTypeId="urn:microsoft.com/office/officeart/2005/8/layout/default" loCatId="list" qsTypeId="urn:microsoft.com/office/officeart/2005/8/quickstyle/3d4" qsCatId="3D" csTypeId="urn:microsoft.com/office/officeart/2005/8/colors/accent2_5" csCatId="accent2" phldr="1"/>
      <dgm:spPr/>
      <dgm:t>
        <a:bodyPr/>
        <a:lstStyle/>
        <a:p>
          <a:endParaRPr lang="en-US"/>
        </a:p>
      </dgm:t>
    </dgm:pt>
    <dgm:pt modelId="{CB77B518-6962-40C2-95B1-E4F6D0E12FC8}">
      <dgm:prSet phldrT="[Text]" custT="1"/>
      <dgm:spPr/>
      <dgm:t>
        <a:bodyPr/>
        <a:lstStyle/>
        <a:p>
          <a:r>
            <a:rPr lang="en-US" sz="2800" b="0" dirty="0"/>
            <a:t>Race</a:t>
          </a:r>
        </a:p>
      </dgm:t>
    </dgm:pt>
    <dgm:pt modelId="{D472297E-9767-4C37-B9BD-727B539E12FF}" type="parTrans" cxnId="{F6BEC932-0FB8-4421-8EFB-3CE744E8B71F}">
      <dgm:prSet/>
      <dgm:spPr/>
      <dgm:t>
        <a:bodyPr/>
        <a:lstStyle/>
        <a:p>
          <a:endParaRPr lang="en-US" sz="2000" b="0"/>
        </a:p>
      </dgm:t>
    </dgm:pt>
    <dgm:pt modelId="{C8C82176-B6C3-442C-B284-84A84E19D3DC}" type="sibTrans" cxnId="{F6BEC932-0FB8-4421-8EFB-3CE744E8B71F}">
      <dgm:prSet/>
      <dgm:spPr/>
      <dgm:t>
        <a:bodyPr/>
        <a:lstStyle/>
        <a:p>
          <a:endParaRPr lang="en-US" sz="2000" b="0"/>
        </a:p>
      </dgm:t>
    </dgm:pt>
    <dgm:pt modelId="{0C18F0C2-FA7E-4B2A-8702-87C053B4E9CD}">
      <dgm:prSet phldrT="[Text]" custT="1"/>
      <dgm:spPr/>
      <dgm:t>
        <a:bodyPr/>
        <a:lstStyle/>
        <a:p>
          <a:r>
            <a:rPr lang="en-US" sz="2800" b="0" dirty="0"/>
            <a:t>Language</a:t>
          </a:r>
        </a:p>
      </dgm:t>
    </dgm:pt>
    <dgm:pt modelId="{9717FAE8-9273-497E-8490-F786E3D2D55B}" type="parTrans" cxnId="{73987A5E-E45B-4642-AEBE-74116CB0147B}">
      <dgm:prSet/>
      <dgm:spPr/>
      <dgm:t>
        <a:bodyPr/>
        <a:lstStyle/>
        <a:p>
          <a:endParaRPr lang="en-US" sz="2000" b="0"/>
        </a:p>
      </dgm:t>
    </dgm:pt>
    <dgm:pt modelId="{97D37EBA-B86B-4EE7-9FC3-293B56D7CBD9}" type="sibTrans" cxnId="{73987A5E-E45B-4642-AEBE-74116CB0147B}">
      <dgm:prSet/>
      <dgm:spPr/>
      <dgm:t>
        <a:bodyPr/>
        <a:lstStyle/>
        <a:p>
          <a:endParaRPr lang="en-US" sz="2000" b="0"/>
        </a:p>
      </dgm:t>
    </dgm:pt>
    <dgm:pt modelId="{76DBCD09-4C6F-4E80-B7FB-773AC1F116A5}">
      <dgm:prSet phldrT="[Text]" custT="1"/>
      <dgm:spPr/>
      <dgm:t>
        <a:bodyPr/>
        <a:lstStyle/>
        <a:p>
          <a:r>
            <a:rPr lang="en-US" sz="2800" b="0" dirty="0"/>
            <a:t>Sexual Orientation</a:t>
          </a:r>
        </a:p>
      </dgm:t>
    </dgm:pt>
    <dgm:pt modelId="{3922A227-D42E-438D-8BBD-4EF12E0A6A16}" type="parTrans" cxnId="{42BA0382-D469-44DF-93F9-4F6B801E8566}">
      <dgm:prSet/>
      <dgm:spPr/>
      <dgm:t>
        <a:bodyPr/>
        <a:lstStyle/>
        <a:p>
          <a:endParaRPr lang="en-US" sz="2000" b="0"/>
        </a:p>
      </dgm:t>
    </dgm:pt>
    <dgm:pt modelId="{BFBDD24A-F0AB-4080-BCA8-7C8568868227}" type="sibTrans" cxnId="{42BA0382-D469-44DF-93F9-4F6B801E8566}">
      <dgm:prSet/>
      <dgm:spPr/>
      <dgm:t>
        <a:bodyPr/>
        <a:lstStyle/>
        <a:p>
          <a:endParaRPr lang="en-US" sz="2000" b="0"/>
        </a:p>
      </dgm:t>
    </dgm:pt>
    <dgm:pt modelId="{81A1F61F-7803-43F4-8D1A-C1D14FC60DEF}">
      <dgm:prSet phldrT="[Text]" custT="1"/>
      <dgm:spPr/>
      <dgm:t>
        <a:bodyPr/>
        <a:lstStyle/>
        <a:p>
          <a:r>
            <a:rPr lang="en-US" sz="2800" b="0" dirty="0"/>
            <a:t>Occupation</a:t>
          </a:r>
        </a:p>
      </dgm:t>
    </dgm:pt>
    <dgm:pt modelId="{A7FD7D2D-39AA-44E6-8650-8F311B03A54E}" type="parTrans" cxnId="{6B0A2D5C-7561-4A9E-918F-1BAC58A63621}">
      <dgm:prSet/>
      <dgm:spPr/>
      <dgm:t>
        <a:bodyPr/>
        <a:lstStyle/>
        <a:p>
          <a:endParaRPr lang="en-US" sz="2000" b="0"/>
        </a:p>
      </dgm:t>
    </dgm:pt>
    <dgm:pt modelId="{746C9080-8AC9-49D7-9BF8-72582CFDAA70}" type="sibTrans" cxnId="{6B0A2D5C-7561-4A9E-918F-1BAC58A63621}">
      <dgm:prSet/>
      <dgm:spPr/>
      <dgm:t>
        <a:bodyPr/>
        <a:lstStyle/>
        <a:p>
          <a:endParaRPr lang="en-US" sz="2000" b="0"/>
        </a:p>
      </dgm:t>
    </dgm:pt>
    <dgm:pt modelId="{F6BE2864-378A-4C53-9808-EE3CF67CB3CA}">
      <dgm:prSet phldrT="[Text]" custT="1"/>
      <dgm:spPr/>
      <dgm:t>
        <a:bodyPr/>
        <a:lstStyle/>
        <a:p>
          <a:r>
            <a:rPr lang="en-US" sz="2800" b="0" dirty="0"/>
            <a:t>Ethnicity</a:t>
          </a:r>
        </a:p>
      </dgm:t>
    </dgm:pt>
    <dgm:pt modelId="{88ECF2AC-192E-4F21-AE4B-6FDD75ED66F1}" type="parTrans" cxnId="{924DE092-94EA-44D6-93BC-0C785C3D5340}">
      <dgm:prSet/>
      <dgm:spPr/>
      <dgm:t>
        <a:bodyPr/>
        <a:lstStyle/>
        <a:p>
          <a:endParaRPr lang="en-US" sz="2000" b="0"/>
        </a:p>
      </dgm:t>
    </dgm:pt>
    <dgm:pt modelId="{DFC900E8-B24A-4004-9EB5-16F00E917C1B}" type="sibTrans" cxnId="{924DE092-94EA-44D6-93BC-0C785C3D5340}">
      <dgm:prSet/>
      <dgm:spPr/>
      <dgm:t>
        <a:bodyPr/>
        <a:lstStyle/>
        <a:p>
          <a:endParaRPr lang="en-US" sz="2000" b="0"/>
        </a:p>
      </dgm:t>
    </dgm:pt>
    <dgm:pt modelId="{761B7CC7-AE84-4740-B3D6-F0F103919A07}">
      <dgm:prSet phldrT="[Text]" custT="1"/>
      <dgm:spPr/>
      <dgm:t>
        <a:bodyPr/>
        <a:lstStyle/>
        <a:p>
          <a:r>
            <a:rPr lang="en-US" sz="2800" b="0" dirty="0"/>
            <a:t>Socio-economic Status</a:t>
          </a:r>
        </a:p>
      </dgm:t>
    </dgm:pt>
    <dgm:pt modelId="{6E8C0099-D851-4132-B535-951011D3314A}" type="parTrans" cxnId="{63F54516-3C87-4325-A23F-711071B8FC5A}">
      <dgm:prSet/>
      <dgm:spPr/>
      <dgm:t>
        <a:bodyPr/>
        <a:lstStyle/>
        <a:p>
          <a:endParaRPr lang="en-US" sz="2000" b="0"/>
        </a:p>
      </dgm:t>
    </dgm:pt>
    <dgm:pt modelId="{F47627F7-D93D-42A6-B19F-D9B4E0AAA187}" type="sibTrans" cxnId="{63F54516-3C87-4325-A23F-711071B8FC5A}">
      <dgm:prSet/>
      <dgm:spPr/>
      <dgm:t>
        <a:bodyPr/>
        <a:lstStyle/>
        <a:p>
          <a:endParaRPr lang="en-US" sz="2000" b="0"/>
        </a:p>
      </dgm:t>
    </dgm:pt>
    <dgm:pt modelId="{E19F3A4F-D0FF-43A3-B384-A79342C4D5E1}">
      <dgm:prSet phldrT="[Text]" custT="1"/>
      <dgm:spPr/>
      <dgm:t>
        <a:bodyPr/>
        <a:lstStyle/>
        <a:p>
          <a:r>
            <a:rPr lang="en-US" sz="2800" b="0" dirty="0"/>
            <a:t>Ability and Disability</a:t>
          </a:r>
        </a:p>
      </dgm:t>
    </dgm:pt>
    <dgm:pt modelId="{7FCD98B7-945B-4FEB-A7B4-6D7B508D858B}" type="parTrans" cxnId="{943F87F0-E89B-4ADF-BB84-179036E740C3}">
      <dgm:prSet/>
      <dgm:spPr/>
      <dgm:t>
        <a:bodyPr/>
        <a:lstStyle/>
        <a:p>
          <a:endParaRPr lang="en-US" sz="2000" b="0"/>
        </a:p>
      </dgm:t>
    </dgm:pt>
    <dgm:pt modelId="{8907A538-09FC-4212-B637-9E0149C99892}" type="sibTrans" cxnId="{943F87F0-E89B-4ADF-BB84-179036E740C3}">
      <dgm:prSet/>
      <dgm:spPr/>
      <dgm:t>
        <a:bodyPr/>
        <a:lstStyle/>
        <a:p>
          <a:endParaRPr lang="en-US" sz="2000" b="0"/>
        </a:p>
      </dgm:t>
    </dgm:pt>
    <dgm:pt modelId="{9ADA96E5-4D58-4B80-B55A-2895727B9DC6}">
      <dgm:prSet phldrT="[Text]" custT="1"/>
      <dgm:spPr/>
      <dgm:t>
        <a:bodyPr/>
        <a:lstStyle/>
        <a:p>
          <a:r>
            <a:rPr lang="en-US" sz="2800" b="0" dirty="0"/>
            <a:t>Culture</a:t>
          </a:r>
        </a:p>
      </dgm:t>
    </dgm:pt>
    <dgm:pt modelId="{FB00BAF1-A1FA-4ED5-A957-841DDD3D9BBA}" type="parTrans" cxnId="{C1014044-8C1A-44D2-B86D-A5009100EFE9}">
      <dgm:prSet/>
      <dgm:spPr/>
      <dgm:t>
        <a:bodyPr/>
        <a:lstStyle/>
        <a:p>
          <a:endParaRPr lang="en-US" sz="2000" b="0"/>
        </a:p>
      </dgm:t>
    </dgm:pt>
    <dgm:pt modelId="{9F666EA3-7638-4F77-B0F6-3FEE8EE48F7F}" type="sibTrans" cxnId="{C1014044-8C1A-44D2-B86D-A5009100EFE9}">
      <dgm:prSet/>
      <dgm:spPr/>
      <dgm:t>
        <a:bodyPr/>
        <a:lstStyle/>
        <a:p>
          <a:endParaRPr lang="en-US" sz="2000" b="0"/>
        </a:p>
      </dgm:t>
    </dgm:pt>
    <dgm:pt modelId="{98A5479C-6EDE-48BB-B22B-01E09957BE2F}">
      <dgm:prSet phldrT="[Text]" custT="1"/>
      <dgm:spPr/>
      <dgm:t>
        <a:bodyPr/>
        <a:lstStyle/>
        <a:p>
          <a:r>
            <a:rPr lang="en-US" sz="2800" b="0" dirty="0"/>
            <a:t>Nationality</a:t>
          </a:r>
        </a:p>
      </dgm:t>
    </dgm:pt>
    <dgm:pt modelId="{46396244-9C79-4385-810D-52CDAFC34773}" type="parTrans" cxnId="{A4863DC2-D1D6-481F-82D6-904F48F2F7AB}">
      <dgm:prSet/>
      <dgm:spPr/>
      <dgm:t>
        <a:bodyPr/>
        <a:lstStyle/>
        <a:p>
          <a:endParaRPr lang="en-US" sz="2000" b="0"/>
        </a:p>
      </dgm:t>
    </dgm:pt>
    <dgm:pt modelId="{C82F29DC-6273-4EE5-A395-A941D2C5D3C4}" type="sibTrans" cxnId="{A4863DC2-D1D6-481F-82D6-904F48F2F7AB}">
      <dgm:prSet/>
      <dgm:spPr/>
      <dgm:t>
        <a:bodyPr/>
        <a:lstStyle/>
        <a:p>
          <a:endParaRPr lang="en-US" sz="2000" b="0"/>
        </a:p>
      </dgm:t>
    </dgm:pt>
    <dgm:pt modelId="{B30F35E6-22B8-48DC-A369-F664997B3D93}" type="pres">
      <dgm:prSet presAssocID="{127F0D89-CA76-4D70-B990-FDF8CFC726CE}" presName="diagram" presStyleCnt="0">
        <dgm:presLayoutVars>
          <dgm:dir/>
          <dgm:resizeHandles val="exact"/>
        </dgm:presLayoutVars>
      </dgm:prSet>
      <dgm:spPr/>
    </dgm:pt>
    <dgm:pt modelId="{799A7687-6885-48C0-8482-E67869F920B7}" type="pres">
      <dgm:prSet presAssocID="{CB77B518-6962-40C2-95B1-E4F6D0E12FC8}" presName="node" presStyleLbl="node1" presStyleIdx="0" presStyleCnt="9" custScaleX="113443" custLinFactNeighborX="1971" custLinFactNeighborY="-10">
        <dgm:presLayoutVars>
          <dgm:bulletEnabled val="1"/>
        </dgm:presLayoutVars>
      </dgm:prSet>
      <dgm:spPr/>
    </dgm:pt>
    <dgm:pt modelId="{F92E407A-67B3-4651-A31D-EEFF488A0609}" type="pres">
      <dgm:prSet presAssocID="{C8C82176-B6C3-442C-B284-84A84E19D3DC}" presName="sibTrans" presStyleCnt="0"/>
      <dgm:spPr/>
    </dgm:pt>
    <dgm:pt modelId="{12D2202D-5230-4318-813C-40F4F5565FF2}" type="pres">
      <dgm:prSet presAssocID="{0C18F0C2-FA7E-4B2A-8702-87C053B4E9CD}" presName="node" presStyleLbl="node1" presStyleIdx="1" presStyleCnt="9" custScaleX="113430">
        <dgm:presLayoutVars>
          <dgm:bulletEnabled val="1"/>
        </dgm:presLayoutVars>
      </dgm:prSet>
      <dgm:spPr/>
    </dgm:pt>
    <dgm:pt modelId="{0DBD4325-E146-42BA-8563-E7AB0CDBA63C}" type="pres">
      <dgm:prSet presAssocID="{97D37EBA-B86B-4EE7-9FC3-293B56D7CBD9}" presName="sibTrans" presStyleCnt="0"/>
      <dgm:spPr/>
    </dgm:pt>
    <dgm:pt modelId="{A762C041-F8CC-4A51-80C0-BCEBC00B388C}" type="pres">
      <dgm:prSet presAssocID="{76DBCD09-4C6F-4E80-B7FB-773AC1F116A5}" presName="node" presStyleLbl="node1" presStyleIdx="2" presStyleCnt="9" custScaleX="113430">
        <dgm:presLayoutVars>
          <dgm:bulletEnabled val="1"/>
        </dgm:presLayoutVars>
      </dgm:prSet>
      <dgm:spPr/>
    </dgm:pt>
    <dgm:pt modelId="{A931DBCF-45C3-456B-B5BE-21FF9EC41FED}" type="pres">
      <dgm:prSet presAssocID="{BFBDD24A-F0AB-4080-BCA8-7C8568868227}" presName="sibTrans" presStyleCnt="0"/>
      <dgm:spPr/>
    </dgm:pt>
    <dgm:pt modelId="{2C07F899-D5E8-4817-92B5-57926D87391E}" type="pres">
      <dgm:prSet presAssocID="{81A1F61F-7803-43F4-8D1A-C1D14FC60DEF}" presName="node" presStyleLbl="node1" presStyleIdx="3" presStyleCnt="9" custScaleX="113430">
        <dgm:presLayoutVars>
          <dgm:bulletEnabled val="1"/>
        </dgm:presLayoutVars>
      </dgm:prSet>
      <dgm:spPr/>
    </dgm:pt>
    <dgm:pt modelId="{D7AF6A2D-D07F-42BE-BD5F-88E81A7E4242}" type="pres">
      <dgm:prSet presAssocID="{746C9080-8AC9-49D7-9BF8-72582CFDAA70}" presName="sibTrans" presStyleCnt="0"/>
      <dgm:spPr/>
    </dgm:pt>
    <dgm:pt modelId="{0BF76A1E-FDF7-4C31-A66E-AB20D4A21B2F}" type="pres">
      <dgm:prSet presAssocID="{F6BE2864-378A-4C53-9808-EE3CF67CB3CA}" presName="node" presStyleLbl="node1" presStyleIdx="4" presStyleCnt="9" custScaleX="113430">
        <dgm:presLayoutVars>
          <dgm:bulletEnabled val="1"/>
        </dgm:presLayoutVars>
      </dgm:prSet>
      <dgm:spPr/>
    </dgm:pt>
    <dgm:pt modelId="{8FCDA5AF-56AF-4EBE-B30E-01858B3F3F76}" type="pres">
      <dgm:prSet presAssocID="{DFC900E8-B24A-4004-9EB5-16F00E917C1B}" presName="sibTrans" presStyleCnt="0"/>
      <dgm:spPr/>
    </dgm:pt>
    <dgm:pt modelId="{DAEA557E-0B5F-4316-BB25-430DD90C81DB}" type="pres">
      <dgm:prSet presAssocID="{761B7CC7-AE84-4740-B3D6-F0F103919A07}" presName="node" presStyleLbl="node1" presStyleIdx="5" presStyleCnt="9" custScaleX="113430">
        <dgm:presLayoutVars>
          <dgm:bulletEnabled val="1"/>
        </dgm:presLayoutVars>
      </dgm:prSet>
      <dgm:spPr/>
    </dgm:pt>
    <dgm:pt modelId="{CF1366E1-BD87-4A5C-939B-FCD59F9806CA}" type="pres">
      <dgm:prSet presAssocID="{F47627F7-D93D-42A6-B19F-D9B4E0AAA187}" presName="sibTrans" presStyleCnt="0"/>
      <dgm:spPr/>
    </dgm:pt>
    <dgm:pt modelId="{72C08980-19B3-44BE-BC0C-5B67E5389CE1}" type="pres">
      <dgm:prSet presAssocID="{E19F3A4F-D0FF-43A3-B384-A79342C4D5E1}" presName="node" presStyleLbl="node1" presStyleIdx="6" presStyleCnt="9" custScaleX="113430" custScaleY="99957" custLinFactNeighborX="-1028">
        <dgm:presLayoutVars>
          <dgm:bulletEnabled val="1"/>
        </dgm:presLayoutVars>
      </dgm:prSet>
      <dgm:spPr/>
    </dgm:pt>
    <dgm:pt modelId="{66D5CAD9-B8D7-4835-92B1-8939EAEC1415}" type="pres">
      <dgm:prSet presAssocID="{8907A538-09FC-4212-B637-9E0149C99892}" presName="sibTrans" presStyleCnt="0"/>
      <dgm:spPr/>
    </dgm:pt>
    <dgm:pt modelId="{7ACB6477-EA81-413F-9150-C9A754AD72CF}" type="pres">
      <dgm:prSet presAssocID="{9ADA96E5-4D58-4B80-B55A-2895727B9DC6}" presName="node" presStyleLbl="node1" presStyleIdx="7" presStyleCnt="9" custScaleX="113430" custLinFactNeighborX="-3226" custLinFactNeighborY="1073">
        <dgm:presLayoutVars>
          <dgm:bulletEnabled val="1"/>
        </dgm:presLayoutVars>
      </dgm:prSet>
      <dgm:spPr/>
    </dgm:pt>
    <dgm:pt modelId="{151A1DE4-255B-4485-862B-4C3EAA190720}" type="pres">
      <dgm:prSet presAssocID="{9F666EA3-7638-4F77-B0F6-3FEE8EE48F7F}" presName="sibTrans" presStyleCnt="0"/>
      <dgm:spPr/>
    </dgm:pt>
    <dgm:pt modelId="{36D60BA6-874B-4570-A234-096FC43DE834}" type="pres">
      <dgm:prSet presAssocID="{98A5479C-6EDE-48BB-B22B-01E09957BE2F}" presName="node" presStyleLbl="node1" presStyleIdx="8" presStyleCnt="9" custScaleX="113430" custLinFactNeighborX="-524" custLinFactNeighborY="-2682">
        <dgm:presLayoutVars>
          <dgm:bulletEnabled val="1"/>
        </dgm:presLayoutVars>
      </dgm:prSet>
      <dgm:spPr/>
    </dgm:pt>
  </dgm:ptLst>
  <dgm:cxnLst>
    <dgm:cxn modelId="{63F54516-3C87-4325-A23F-711071B8FC5A}" srcId="{127F0D89-CA76-4D70-B990-FDF8CFC726CE}" destId="{761B7CC7-AE84-4740-B3D6-F0F103919A07}" srcOrd="5" destOrd="0" parTransId="{6E8C0099-D851-4132-B535-951011D3314A}" sibTransId="{F47627F7-D93D-42A6-B19F-D9B4E0AAA187}"/>
    <dgm:cxn modelId="{13192D2E-8D3C-4935-AC37-CE7F7A36E4AB}" type="presOf" srcId="{76DBCD09-4C6F-4E80-B7FB-773AC1F116A5}" destId="{A762C041-F8CC-4A51-80C0-BCEBC00B388C}" srcOrd="0" destOrd="0" presId="urn:microsoft.com/office/officeart/2005/8/layout/default"/>
    <dgm:cxn modelId="{F6BEC932-0FB8-4421-8EFB-3CE744E8B71F}" srcId="{127F0D89-CA76-4D70-B990-FDF8CFC726CE}" destId="{CB77B518-6962-40C2-95B1-E4F6D0E12FC8}" srcOrd="0" destOrd="0" parTransId="{D472297E-9767-4C37-B9BD-727B539E12FF}" sibTransId="{C8C82176-B6C3-442C-B284-84A84E19D3DC}"/>
    <dgm:cxn modelId="{6B0A2D5C-7561-4A9E-918F-1BAC58A63621}" srcId="{127F0D89-CA76-4D70-B990-FDF8CFC726CE}" destId="{81A1F61F-7803-43F4-8D1A-C1D14FC60DEF}" srcOrd="3" destOrd="0" parTransId="{A7FD7D2D-39AA-44E6-8650-8F311B03A54E}" sibTransId="{746C9080-8AC9-49D7-9BF8-72582CFDAA70}"/>
    <dgm:cxn modelId="{73987A5E-E45B-4642-AEBE-74116CB0147B}" srcId="{127F0D89-CA76-4D70-B990-FDF8CFC726CE}" destId="{0C18F0C2-FA7E-4B2A-8702-87C053B4E9CD}" srcOrd="1" destOrd="0" parTransId="{9717FAE8-9273-497E-8490-F786E3D2D55B}" sibTransId="{97D37EBA-B86B-4EE7-9FC3-293B56D7CBD9}"/>
    <dgm:cxn modelId="{BDA79460-DB1E-482B-9429-D2E644934B63}" type="presOf" srcId="{127F0D89-CA76-4D70-B990-FDF8CFC726CE}" destId="{B30F35E6-22B8-48DC-A369-F664997B3D93}" srcOrd="0" destOrd="0" presId="urn:microsoft.com/office/officeart/2005/8/layout/default"/>
    <dgm:cxn modelId="{C1014044-8C1A-44D2-B86D-A5009100EFE9}" srcId="{127F0D89-CA76-4D70-B990-FDF8CFC726CE}" destId="{9ADA96E5-4D58-4B80-B55A-2895727B9DC6}" srcOrd="7" destOrd="0" parTransId="{FB00BAF1-A1FA-4ED5-A957-841DDD3D9BBA}" sibTransId="{9F666EA3-7638-4F77-B0F6-3FEE8EE48F7F}"/>
    <dgm:cxn modelId="{FE950D6F-CB7C-44A8-905C-86C1D7C2724A}" type="presOf" srcId="{0C18F0C2-FA7E-4B2A-8702-87C053B4E9CD}" destId="{12D2202D-5230-4318-813C-40F4F5565FF2}" srcOrd="0" destOrd="0" presId="urn:microsoft.com/office/officeart/2005/8/layout/default"/>
    <dgm:cxn modelId="{E0D13458-18D7-499B-92DC-E0ECE4D3C3ED}" type="presOf" srcId="{E19F3A4F-D0FF-43A3-B384-A79342C4D5E1}" destId="{72C08980-19B3-44BE-BC0C-5B67E5389CE1}" srcOrd="0" destOrd="0" presId="urn:microsoft.com/office/officeart/2005/8/layout/default"/>
    <dgm:cxn modelId="{42BA0382-D469-44DF-93F9-4F6B801E8566}" srcId="{127F0D89-CA76-4D70-B990-FDF8CFC726CE}" destId="{76DBCD09-4C6F-4E80-B7FB-773AC1F116A5}" srcOrd="2" destOrd="0" parTransId="{3922A227-D42E-438D-8BBD-4EF12E0A6A16}" sibTransId="{BFBDD24A-F0AB-4080-BCA8-7C8568868227}"/>
    <dgm:cxn modelId="{924DE092-94EA-44D6-93BC-0C785C3D5340}" srcId="{127F0D89-CA76-4D70-B990-FDF8CFC726CE}" destId="{F6BE2864-378A-4C53-9808-EE3CF67CB3CA}" srcOrd="4" destOrd="0" parTransId="{88ECF2AC-192E-4F21-AE4B-6FDD75ED66F1}" sibTransId="{DFC900E8-B24A-4004-9EB5-16F00E917C1B}"/>
    <dgm:cxn modelId="{959F939F-14BE-47E4-BA82-F6F2AF135060}" type="presOf" srcId="{F6BE2864-378A-4C53-9808-EE3CF67CB3CA}" destId="{0BF76A1E-FDF7-4C31-A66E-AB20D4A21B2F}" srcOrd="0" destOrd="0" presId="urn:microsoft.com/office/officeart/2005/8/layout/default"/>
    <dgm:cxn modelId="{CAFF11B0-0B23-47A7-AEAC-383D935D7AFF}" type="presOf" srcId="{CB77B518-6962-40C2-95B1-E4F6D0E12FC8}" destId="{799A7687-6885-48C0-8482-E67869F920B7}" srcOrd="0" destOrd="0" presId="urn:microsoft.com/office/officeart/2005/8/layout/default"/>
    <dgm:cxn modelId="{5F16DFBD-411E-478B-A2AD-1BA3D243132C}" type="presOf" srcId="{81A1F61F-7803-43F4-8D1A-C1D14FC60DEF}" destId="{2C07F899-D5E8-4817-92B5-57926D87391E}" srcOrd="0" destOrd="0" presId="urn:microsoft.com/office/officeart/2005/8/layout/default"/>
    <dgm:cxn modelId="{A4863DC2-D1D6-481F-82D6-904F48F2F7AB}" srcId="{127F0D89-CA76-4D70-B990-FDF8CFC726CE}" destId="{98A5479C-6EDE-48BB-B22B-01E09957BE2F}" srcOrd="8" destOrd="0" parTransId="{46396244-9C79-4385-810D-52CDAFC34773}" sibTransId="{C82F29DC-6273-4EE5-A395-A941D2C5D3C4}"/>
    <dgm:cxn modelId="{ABFE9FC5-9045-40DA-B23E-02F73321B30F}" type="presOf" srcId="{98A5479C-6EDE-48BB-B22B-01E09957BE2F}" destId="{36D60BA6-874B-4570-A234-096FC43DE834}" srcOrd="0" destOrd="0" presId="urn:microsoft.com/office/officeart/2005/8/layout/default"/>
    <dgm:cxn modelId="{FF1701C6-D015-4811-AC10-20E3B3C8F97C}" type="presOf" srcId="{9ADA96E5-4D58-4B80-B55A-2895727B9DC6}" destId="{7ACB6477-EA81-413F-9150-C9A754AD72CF}" srcOrd="0" destOrd="0" presId="urn:microsoft.com/office/officeart/2005/8/layout/default"/>
    <dgm:cxn modelId="{F6FAD6E9-3279-4122-8944-29D09DE96701}" type="presOf" srcId="{761B7CC7-AE84-4740-B3D6-F0F103919A07}" destId="{DAEA557E-0B5F-4316-BB25-430DD90C81DB}" srcOrd="0" destOrd="0" presId="urn:microsoft.com/office/officeart/2005/8/layout/default"/>
    <dgm:cxn modelId="{943F87F0-E89B-4ADF-BB84-179036E740C3}" srcId="{127F0D89-CA76-4D70-B990-FDF8CFC726CE}" destId="{E19F3A4F-D0FF-43A3-B384-A79342C4D5E1}" srcOrd="6" destOrd="0" parTransId="{7FCD98B7-945B-4FEB-A7B4-6D7B508D858B}" sibTransId="{8907A538-09FC-4212-B637-9E0149C99892}"/>
    <dgm:cxn modelId="{589E5EB3-4DED-415B-880B-7D5F875E56B6}" type="presParOf" srcId="{B30F35E6-22B8-48DC-A369-F664997B3D93}" destId="{799A7687-6885-48C0-8482-E67869F920B7}" srcOrd="0" destOrd="0" presId="urn:microsoft.com/office/officeart/2005/8/layout/default"/>
    <dgm:cxn modelId="{801A33CE-D60B-4097-B1A2-E12B582AD87D}" type="presParOf" srcId="{B30F35E6-22B8-48DC-A369-F664997B3D93}" destId="{F92E407A-67B3-4651-A31D-EEFF488A0609}" srcOrd="1" destOrd="0" presId="urn:microsoft.com/office/officeart/2005/8/layout/default"/>
    <dgm:cxn modelId="{86339934-D52A-4A53-B1DE-72127B34A326}" type="presParOf" srcId="{B30F35E6-22B8-48DC-A369-F664997B3D93}" destId="{12D2202D-5230-4318-813C-40F4F5565FF2}" srcOrd="2" destOrd="0" presId="urn:microsoft.com/office/officeart/2005/8/layout/default"/>
    <dgm:cxn modelId="{346A3649-4E88-4947-BA73-83CA4DB6F21C}" type="presParOf" srcId="{B30F35E6-22B8-48DC-A369-F664997B3D93}" destId="{0DBD4325-E146-42BA-8563-E7AB0CDBA63C}" srcOrd="3" destOrd="0" presId="urn:microsoft.com/office/officeart/2005/8/layout/default"/>
    <dgm:cxn modelId="{8395E8A5-35B5-4973-BBA5-F85136F62AD6}" type="presParOf" srcId="{B30F35E6-22B8-48DC-A369-F664997B3D93}" destId="{A762C041-F8CC-4A51-80C0-BCEBC00B388C}" srcOrd="4" destOrd="0" presId="urn:microsoft.com/office/officeart/2005/8/layout/default"/>
    <dgm:cxn modelId="{87976537-9F56-4044-AC1C-1E91FE4DF29E}" type="presParOf" srcId="{B30F35E6-22B8-48DC-A369-F664997B3D93}" destId="{A931DBCF-45C3-456B-B5BE-21FF9EC41FED}" srcOrd="5" destOrd="0" presId="urn:microsoft.com/office/officeart/2005/8/layout/default"/>
    <dgm:cxn modelId="{63ECE49C-EECF-4672-8480-5D34CAB7E613}" type="presParOf" srcId="{B30F35E6-22B8-48DC-A369-F664997B3D93}" destId="{2C07F899-D5E8-4817-92B5-57926D87391E}" srcOrd="6" destOrd="0" presId="urn:microsoft.com/office/officeart/2005/8/layout/default"/>
    <dgm:cxn modelId="{86785027-C5E0-4AF0-B8F7-BA2B0447702E}" type="presParOf" srcId="{B30F35E6-22B8-48DC-A369-F664997B3D93}" destId="{D7AF6A2D-D07F-42BE-BD5F-88E81A7E4242}" srcOrd="7" destOrd="0" presId="urn:microsoft.com/office/officeart/2005/8/layout/default"/>
    <dgm:cxn modelId="{FF8667EC-BE62-40E0-A729-6B37AEF86570}" type="presParOf" srcId="{B30F35E6-22B8-48DC-A369-F664997B3D93}" destId="{0BF76A1E-FDF7-4C31-A66E-AB20D4A21B2F}" srcOrd="8" destOrd="0" presId="urn:microsoft.com/office/officeart/2005/8/layout/default"/>
    <dgm:cxn modelId="{92D46279-80F3-43CF-9D63-0A3410F7EFE3}" type="presParOf" srcId="{B30F35E6-22B8-48DC-A369-F664997B3D93}" destId="{8FCDA5AF-56AF-4EBE-B30E-01858B3F3F76}" srcOrd="9" destOrd="0" presId="urn:microsoft.com/office/officeart/2005/8/layout/default"/>
    <dgm:cxn modelId="{F22365E0-1C4F-426A-9B39-B8913440551A}" type="presParOf" srcId="{B30F35E6-22B8-48DC-A369-F664997B3D93}" destId="{DAEA557E-0B5F-4316-BB25-430DD90C81DB}" srcOrd="10" destOrd="0" presId="urn:microsoft.com/office/officeart/2005/8/layout/default"/>
    <dgm:cxn modelId="{E08E642B-BC8D-4453-AB60-374CD05BCB3C}" type="presParOf" srcId="{B30F35E6-22B8-48DC-A369-F664997B3D93}" destId="{CF1366E1-BD87-4A5C-939B-FCD59F9806CA}" srcOrd="11" destOrd="0" presId="urn:microsoft.com/office/officeart/2005/8/layout/default"/>
    <dgm:cxn modelId="{CF948080-A952-4A9B-AF2C-11B8E0EA8F01}" type="presParOf" srcId="{B30F35E6-22B8-48DC-A369-F664997B3D93}" destId="{72C08980-19B3-44BE-BC0C-5B67E5389CE1}" srcOrd="12" destOrd="0" presId="urn:microsoft.com/office/officeart/2005/8/layout/default"/>
    <dgm:cxn modelId="{BA0CEE67-E766-4275-B9D7-447DC3F9CB0A}" type="presParOf" srcId="{B30F35E6-22B8-48DC-A369-F664997B3D93}" destId="{66D5CAD9-B8D7-4835-92B1-8939EAEC1415}" srcOrd="13" destOrd="0" presId="urn:microsoft.com/office/officeart/2005/8/layout/default"/>
    <dgm:cxn modelId="{1CD58E90-DCD4-44E4-95BF-26B15F264375}" type="presParOf" srcId="{B30F35E6-22B8-48DC-A369-F664997B3D93}" destId="{7ACB6477-EA81-413F-9150-C9A754AD72CF}" srcOrd="14" destOrd="0" presId="urn:microsoft.com/office/officeart/2005/8/layout/default"/>
    <dgm:cxn modelId="{C2CF80CB-25D6-4785-AFFF-CF26FB96A322}" type="presParOf" srcId="{B30F35E6-22B8-48DC-A369-F664997B3D93}" destId="{151A1DE4-255B-4485-862B-4C3EAA190720}" srcOrd="15" destOrd="0" presId="urn:microsoft.com/office/officeart/2005/8/layout/default"/>
    <dgm:cxn modelId="{6FEE712A-38B3-4CFE-B878-0738F31297BB}" type="presParOf" srcId="{B30F35E6-22B8-48DC-A369-F664997B3D93}" destId="{36D60BA6-874B-4570-A234-096FC43DE83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C6C321-9F9C-46C9-A309-F301C00B4772}"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n-US"/>
        </a:p>
      </dgm:t>
    </dgm:pt>
    <dgm:pt modelId="{0DC82100-E537-45E1-99CF-186EB49956E3}">
      <dgm:prSet/>
      <dgm:spPr/>
      <dgm:t>
        <a:bodyPr/>
        <a:lstStyle/>
        <a:p>
          <a:r>
            <a:rPr lang="en-US" dirty="0"/>
            <a:t>Consider all potential communication barriers</a:t>
          </a:r>
        </a:p>
      </dgm:t>
    </dgm:pt>
    <dgm:pt modelId="{BD4C96FF-E147-4866-AD2E-64DC5AEC975E}" type="parTrans" cxnId="{5A83C23F-9AA7-4566-B9F1-4C4C456507C3}">
      <dgm:prSet/>
      <dgm:spPr/>
      <dgm:t>
        <a:bodyPr/>
        <a:lstStyle/>
        <a:p>
          <a:endParaRPr lang="en-US"/>
        </a:p>
      </dgm:t>
    </dgm:pt>
    <dgm:pt modelId="{3315E557-423C-498A-B131-31208FB8F755}" type="sibTrans" cxnId="{5A83C23F-9AA7-4566-B9F1-4C4C456507C3}">
      <dgm:prSet/>
      <dgm:spPr/>
      <dgm:t>
        <a:bodyPr/>
        <a:lstStyle/>
        <a:p>
          <a:endParaRPr lang="en-US"/>
        </a:p>
      </dgm:t>
    </dgm:pt>
    <dgm:pt modelId="{41C51AEB-EFAC-4D59-89E8-D1AEA555D48B}">
      <dgm:prSet/>
      <dgm:spPr/>
      <dgm:t>
        <a:bodyPr/>
        <a:lstStyle/>
        <a:p>
          <a:r>
            <a:rPr lang="en-US" dirty="0"/>
            <a:t>Use headings</a:t>
          </a:r>
        </a:p>
      </dgm:t>
    </dgm:pt>
    <dgm:pt modelId="{68650D9E-A845-44F6-8CDE-0EEEEA8BF11D}" type="parTrans" cxnId="{FDB3080D-4BCC-4320-8E32-E0770E908A0A}">
      <dgm:prSet/>
      <dgm:spPr/>
      <dgm:t>
        <a:bodyPr/>
        <a:lstStyle/>
        <a:p>
          <a:endParaRPr lang="en-US"/>
        </a:p>
      </dgm:t>
    </dgm:pt>
    <dgm:pt modelId="{E340B422-585E-40A6-BBEE-47536DBEE43C}" type="sibTrans" cxnId="{FDB3080D-4BCC-4320-8E32-E0770E908A0A}">
      <dgm:prSet/>
      <dgm:spPr/>
      <dgm:t>
        <a:bodyPr/>
        <a:lstStyle/>
        <a:p>
          <a:endParaRPr lang="en-US"/>
        </a:p>
      </dgm:t>
    </dgm:pt>
    <dgm:pt modelId="{52D2D032-10FB-4109-A75C-52267ABF7E88}">
      <dgm:prSet/>
      <dgm:spPr/>
      <dgm:t>
        <a:bodyPr/>
        <a:lstStyle/>
        <a:p>
          <a:r>
            <a:rPr lang="en-US" dirty="0"/>
            <a:t>Use meaningful hyperlinks</a:t>
          </a:r>
        </a:p>
      </dgm:t>
    </dgm:pt>
    <dgm:pt modelId="{05EC4145-99B2-4B7D-911E-7D657EF5D140}" type="parTrans" cxnId="{841E236B-CE55-4E6D-8A4B-65DFF6845374}">
      <dgm:prSet/>
      <dgm:spPr/>
      <dgm:t>
        <a:bodyPr/>
        <a:lstStyle/>
        <a:p>
          <a:endParaRPr lang="en-US"/>
        </a:p>
      </dgm:t>
    </dgm:pt>
    <dgm:pt modelId="{721B91CC-9440-452E-926C-9C0B6DE614B8}" type="sibTrans" cxnId="{841E236B-CE55-4E6D-8A4B-65DFF6845374}">
      <dgm:prSet/>
      <dgm:spPr/>
      <dgm:t>
        <a:bodyPr/>
        <a:lstStyle/>
        <a:p>
          <a:endParaRPr lang="en-US"/>
        </a:p>
      </dgm:t>
    </dgm:pt>
    <dgm:pt modelId="{54A4EE25-ED81-48A6-9901-FAB6C662A9A3}">
      <dgm:prSet/>
      <dgm:spPr/>
      <dgm:t>
        <a:bodyPr/>
        <a:lstStyle/>
        <a:p>
          <a:r>
            <a:rPr lang="en-US" dirty="0"/>
            <a:t>All images have alternative text</a:t>
          </a:r>
        </a:p>
      </dgm:t>
    </dgm:pt>
    <dgm:pt modelId="{032F66D9-F17F-45F3-A5D6-91619399CC87}" type="parTrans" cxnId="{1223D332-ED58-4C36-BF33-34FDC5548EB1}">
      <dgm:prSet/>
      <dgm:spPr/>
      <dgm:t>
        <a:bodyPr/>
        <a:lstStyle/>
        <a:p>
          <a:endParaRPr lang="en-US"/>
        </a:p>
      </dgm:t>
    </dgm:pt>
    <dgm:pt modelId="{40016534-DA44-4AA6-90BD-FEF97C4FEFFE}" type="sibTrans" cxnId="{1223D332-ED58-4C36-BF33-34FDC5548EB1}">
      <dgm:prSet/>
      <dgm:spPr/>
      <dgm:t>
        <a:bodyPr/>
        <a:lstStyle/>
        <a:p>
          <a:endParaRPr lang="en-US"/>
        </a:p>
      </dgm:t>
    </dgm:pt>
    <dgm:pt modelId="{C5E9367B-870E-4E6E-A0F4-DFE199A15834}">
      <dgm:prSet/>
      <dgm:spPr/>
      <dgm:t>
        <a:bodyPr/>
        <a:lstStyle/>
        <a:p>
          <a:r>
            <a:rPr lang="en-US" dirty="0"/>
            <a:t>Closed-captioning for videos</a:t>
          </a:r>
        </a:p>
      </dgm:t>
    </dgm:pt>
    <dgm:pt modelId="{5C0B2D82-A895-421A-8589-9D5EDDECBED2}" type="parTrans" cxnId="{56FA59AA-DA81-47C3-A42B-501A6C67D5F6}">
      <dgm:prSet/>
      <dgm:spPr/>
      <dgm:t>
        <a:bodyPr/>
        <a:lstStyle/>
        <a:p>
          <a:endParaRPr lang="en-US"/>
        </a:p>
      </dgm:t>
    </dgm:pt>
    <dgm:pt modelId="{B340950A-9016-4E40-A3A3-49755D41E256}" type="sibTrans" cxnId="{56FA59AA-DA81-47C3-A42B-501A6C67D5F6}">
      <dgm:prSet/>
      <dgm:spPr/>
      <dgm:t>
        <a:bodyPr/>
        <a:lstStyle/>
        <a:p>
          <a:endParaRPr lang="en-US"/>
        </a:p>
      </dgm:t>
    </dgm:pt>
    <dgm:pt modelId="{D87CD460-67AD-4A1D-A391-757F1E147584}">
      <dgm:prSet/>
      <dgm:spPr/>
      <dgm:t>
        <a:bodyPr/>
        <a:lstStyle/>
        <a:p>
          <a:r>
            <a:rPr lang="en-US" dirty="0"/>
            <a:t>Use lists</a:t>
          </a:r>
        </a:p>
      </dgm:t>
    </dgm:pt>
    <dgm:pt modelId="{F625BC85-6F86-4D8A-BB97-679E237156EF}" type="parTrans" cxnId="{09ABE733-1609-4931-A97B-0E396377E22B}">
      <dgm:prSet/>
      <dgm:spPr/>
      <dgm:t>
        <a:bodyPr/>
        <a:lstStyle/>
        <a:p>
          <a:endParaRPr lang="en-US"/>
        </a:p>
      </dgm:t>
    </dgm:pt>
    <dgm:pt modelId="{F695B322-6B86-4B2A-AB74-5BBB4CEB09C7}" type="sibTrans" cxnId="{09ABE733-1609-4931-A97B-0E396377E22B}">
      <dgm:prSet/>
      <dgm:spPr/>
      <dgm:t>
        <a:bodyPr/>
        <a:lstStyle/>
        <a:p>
          <a:endParaRPr lang="en-US"/>
        </a:p>
      </dgm:t>
    </dgm:pt>
    <dgm:pt modelId="{F65BE4A3-03B1-41D4-AC27-080B7AE664FC}" type="pres">
      <dgm:prSet presAssocID="{5DC6C321-9F9C-46C9-A309-F301C00B4772}" presName="Name0" presStyleCnt="0">
        <dgm:presLayoutVars>
          <dgm:chMax val="7"/>
          <dgm:chPref val="7"/>
          <dgm:dir/>
        </dgm:presLayoutVars>
      </dgm:prSet>
      <dgm:spPr/>
    </dgm:pt>
    <dgm:pt modelId="{700E3E1B-7828-4514-9D6D-C2457925FFFA}" type="pres">
      <dgm:prSet presAssocID="{5DC6C321-9F9C-46C9-A309-F301C00B4772}" presName="Name1" presStyleCnt="0"/>
      <dgm:spPr/>
    </dgm:pt>
    <dgm:pt modelId="{FD085106-C15D-4AEC-99D3-463EDA3D8DB5}" type="pres">
      <dgm:prSet presAssocID="{5DC6C321-9F9C-46C9-A309-F301C00B4772}" presName="cycle" presStyleCnt="0"/>
      <dgm:spPr/>
    </dgm:pt>
    <dgm:pt modelId="{03428874-7E64-4CEF-8B96-29AA6CC0E481}" type="pres">
      <dgm:prSet presAssocID="{5DC6C321-9F9C-46C9-A309-F301C00B4772}" presName="srcNode" presStyleLbl="node1" presStyleIdx="0" presStyleCnt="6"/>
      <dgm:spPr/>
    </dgm:pt>
    <dgm:pt modelId="{047B3A36-F731-4129-BFB8-999A9CE187E9}" type="pres">
      <dgm:prSet presAssocID="{5DC6C321-9F9C-46C9-A309-F301C00B4772}" presName="conn" presStyleLbl="parChTrans1D2" presStyleIdx="0" presStyleCnt="1"/>
      <dgm:spPr/>
    </dgm:pt>
    <dgm:pt modelId="{0663290D-52F1-47AC-8F2D-605082B85CF4}" type="pres">
      <dgm:prSet presAssocID="{5DC6C321-9F9C-46C9-A309-F301C00B4772}" presName="extraNode" presStyleLbl="node1" presStyleIdx="0" presStyleCnt="6"/>
      <dgm:spPr/>
    </dgm:pt>
    <dgm:pt modelId="{6461CBE7-68DC-451A-A814-BA14F2D3BC38}" type="pres">
      <dgm:prSet presAssocID="{5DC6C321-9F9C-46C9-A309-F301C00B4772}" presName="dstNode" presStyleLbl="node1" presStyleIdx="0" presStyleCnt="6"/>
      <dgm:spPr/>
    </dgm:pt>
    <dgm:pt modelId="{C9CCAA82-D8A1-46AB-9759-BA54D6BCEE18}" type="pres">
      <dgm:prSet presAssocID="{0DC82100-E537-45E1-99CF-186EB49956E3}" presName="text_1" presStyleLbl="node1" presStyleIdx="0" presStyleCnt="6">
        <dgm:presLayoutVars>
          <dgm:bulletEnabled val="1"/>
        </dgm:presLayoutVars>
      </dgm:prSet>
      <dgm:spPr/>
    </dgm:pt>
    <dgm:pt modelId="{35B41E7F-2022-4929-B7C8-DC3EB91ED3E6}" type="pres">
      <dgm:prSet presAssocID="{0DC82100-E537-45E1-99CF-186EB49956E3}" presName="accent_1" presStyleCnt="0"/>
      <dgm:spPr/>
    </dgm:pt>
    <dgm:pt modelId="{92644091-207D-4B22-B20F-524D1F745F6E}" type="pres">
      <dgm:prSet presAssocID="{0DC82100-E537-45E1-99CF-186EB49956E3}" presName="accentRepeatNode" presStyleLbl="solidFgAcc1" presStyleIdx="0" presStyleCnt="6"/>
      <dgm:spPr>
        <a:solidFill>
          <a:schemeClr val="accent2"/>
        </a:solidFill>
      </dgm:spPr>
    </dgm:pt>
    <dgm:pt modelId="{816CB0C0-0126-4E25-8F92-E0E43EF377F8}" type="pres">
      <dgm:prSet presAssocID="{41C51AEB-EFAC-4D59-89E8-D1AEA555D48B}" presName="text_2" presStyleLbl="node1" presStyleIdx="1" presStyleCnt="6">
        <dgm:presLayoutVars>
          <dgm:bulletEnabled val="1"/>
        </dgm:presLayoutVars>
      </dgm:prSet>
      <dgm:spPr/>
    </dgm:pt>
    <dgm:pt modelId="{63321BBB-BBF2-4CC9-B0A1-F6CDDF6F8D4F}" type="pres">
      <dgm:prSet presAssocID="{41C51AEB-EFAC-4D59-89E8-D1AEA555D48B}" presName="accent_2" presStyleCnt="0"/>
      <dgm:spPr/>
    </dgm:pt>
    <dgm:pt modelId="{53C00701-61CE-4651-83D1-6360A8FA5E17}" type="pres">
      <dgm:prSet presAssocID="{41C51AEB-EFAC-4D59-89E8-D1AEA555D48B}" presName="accentRepeatNode" presStyleLbl="solidFgAcc1" presStyleIdx="1" presStyleCnt="6"/>
      <dgm:spPr>
        <a:solidFill>
          <a:schemeClr val="accent2"/>
        </a:solidFill>
      </dgm:spPr>
    </dgm:pt>
    <dgm:pt modelId="{E455A805-1561-45B9-A3E0-BEAC2B8DE36E}" type="pres">
      <dgm:prSet presAssocID="{D87CD460-67AD-4A1D-A391-757F1E147584}" presName="text_3" presStyleLbl="node1" presStyleIdx="2" presStyleCnt="6">
        <dgm:presLayoutVars>
          <dgm:bulletEnabled val="1"/>
        </dgm:presLayoutVars>
      </dgm:prSet>
      <dgm:spPr/>
    </dgm:pt>
    <dgm:pt modelId="{135001A9-A2BE-4F3B-A112-BA3265C38A25}" type="pres">
      <dgm:prSet presAssocID="{D87CD460-67AD-4A1D-A391-757F1E147584}" presName="accent_3" presStyleCnt="0"/>
      <dgm:spPr/>
    </dgm:pt>
    <dgm:pt modelId="{D1C49976-D220-45BA-884A-E4B18743FBE1}" type="pres">
      <dgm:prSet presAssocID="{D87CD460-67AD-4A1D-A391-757F1E147584}" presName="accentRepeatNode" presStyleLbl="solidFgAcc1" presStyleIdx="2" presStyleCnt="6"/>
      <dgm:spPr>
        <a:solidFill>
          <a:schemeClr val="accent2"/>
        </a:solidFill>
      </dgm:spPr>
    </dgm:pt>
    <dgm:pt modelId="{61C03138-A731-4F92-BC83-F096E0AE7A17}" type="pres">
      <dgm:prSet presAssocID="{52D2D032-10FB-4109-A75C-52267ABF7E88}" presName="text_4" presStyleLbl="node1" presStyleIdx="3" presStyleCnt="6">
        <dgm:presLayoutVars>
          <dgm:bulletEnabled val="1"/>
        </dgm:presLayoutVars>
      </dgm:prSet>
      <dgm:spPr/>
    </dgm:pt>
    <dgm:pt modelId="{D44A1265-FBAE-4207-87C5-CCAF07352D13}" type="pres">
      <dgm:prSet presAssocID="{52D2D032-10FB-4109-A75C-52267ABF7E88}" presName="accent_4" presStyleCnt="0"/>
      <dgm:spPr/>
    </dgm:pt>
    <dgm:pt modelId="{EE2A3119-9F9F-45BF-9D97-E6D01D72DDD3}" type="pres">
      <dgm:prSet presAssocID="{52D2D032-10FB-4109-A75C-52267ABF7E88}" presName="accentRepeatNode" presStyleLbl="solidFgAcc1" presStyleIdx="3" presStyleCnt="6"/>
      <dgm:spPr>
        <a:solidFill>
          <a:schemeClr val="accent2"/>
        </a:solidFill>
      </dgm:spPr>
    </dgm:pt>
    <dgm:pt modelId="{D6538E7B-78B1-425A-B6FE-7D8540D03F4C}" type="pres">
      <dgm:prSet presAssocID="{54A4EE25-ED81-48A6-9901-FAB6C662A9A3}" presName="text_5" presStyleLbl="node1" presStyleIdx="4" presStyleCnt="6">
        <dgm:presLayoutVars>
          <dgm:bulletEnabled val="1"/>
        </dgm:presLayoutVars>
      </dgm:prSet>
      <dgm:spPr/>
    </dgm:pt>
    <dgm:pt modelId="{AE460F05-34D0-422B-8B6E-3029FAC6C0B5}" type="pres">
      <dgm:prSet presAssocID="{54A4EE25-ED81-48A6-9901-FAB6C662A9A3}" presName="accent_5" presStyleCnt="0"/>
      <dgm:spPr/>
    </dgm:pt>
    <dgm:pt modelId="{40413DD5-8A52-424F-8F49-1FEEE931C698}" type="pres">
      <dgm:prSet presAssocID="{54A4EE25-ED81-48A6-9901-FAB6C662A9A3}" presName="accentRepeatNode" presStyleLbl="solidFgAcc1" presStyleIdx="4" presStyleCnt="6"/>
      <dgm:spPr>
        <a:solidFill>
          <a:schemeClr val="accent2"/>
        </a:solidFill>
      </dgm:spPr>
    </dgm:pt>
    <dgm:pt modelId="{9405CAB9-F463-4BEC-9CE0-49E6793314A5}" type="pres">
      <dgm:prSet presAssocID="{C5E9367B-870E-4E6E-A0F4-DFE199A15834}" presName="text_6" presStyleLbl="node1" presStyleIdx="5" presStyleCnt="6">
        <dgm:presLayoutVars>
          <dgm:bulletEnabled val="1"/>
        </dgm:presLayoutVars>
      </dgm:prSet>
      <dgm:spPr/>
    </dgm:pt>
    <dgm:pt modelId="{9FAC8D3B-0A44-49A3-B043-177FB6DF5F41}" type="pres">
      <dgm:prSet presAssocID="{C5E9367B-870E-4E6E-A0F4-DFE199A15834}" presName="accent_6" presStyleCnt="0"/>
      <dgm:spPr/>
    </dgm:pt>
    <dgm:pt modelId="{61D4B0ED-4CA4-4305-8D84-BCEC6AC81AF9}" type="pres">
      <dgm:prSet presAssocID="{C5E9367B-870E-4E6E-A0F4-DFE199A15834}" presName="accentRepeatNode" presStyleLbl="solidFgAcc1" presStyleIdx="5" presStyleCnt="6"/>
      <dgm:spPr>
        <a:solidFill>
          <a:schemeClr val="accent2"/>
        </a:solidFill>
      </dgm:spPr>
    </dgm:pt>
  </dgm:ptLst>
  <dgm:cxnLst>
    <dgm:cxn modelId="{FDB3080D-4BCC-4320-8E32-E0770E908A0A}" srcId="{5DC6C321-9F9C-46C9-A309-F301C00B4772}" destId="{41C51AEB-EFAC-4D59-89E8-D1AEA555D48B}" srcOrd="1" destOrd="0" parTransId="{68650D9E-A845-44F6-8CDE-0EEEEA8BF11D}" sibTransId="{E340B422-585E-40A6-BBEE-47536DBEE43C}"/>
    <dgm:cxn modelId="{7BFF2B25-6BBA-409B-8C05-FBB0077C4568}" type="presOf" srcId="{3315E557-423C-498A-B131-31208FB8F755}" destId="{047B3A36-F731-4129-BFB8-999A9CE187E9}" srcOrd="0" destOrd="0" presId="urn:microsoft.com/office/officeart/2008/layout/VerticalCurvedList"/>
    <dgm:cxn modelId="{1223D332-ED58-4C36-BF33-34FDC5548EB1}" srcId="{5DC6C321-9F9C-46C9-A309-F301C00B4772}" destId="{54A4EE25-ED81-48A6-9901-FAB6C662A9A3}" srcOrd="4" destOrd="0" parTransId="{032F66D9-F17F-45F3-A5D6-91619399CC87}" sibTransId="{40016534-DA44-4AA6-90BD-FEF97C4FEFFE}"/>
    <dgm:cxn modelId="{09ABE733-1609-4931-A97B-0E396377E22B}" srcId="{5DC6C321-9F9C-46C9-A309-F301C00B4772}" destId="{D87CD460-67AD-4A1D-A391-757F1E147584}" srcOrd="2" destOrd="0" parTransId="{F625BC85-6F86-4D8A-BB97-679E237156EF}" sibTransId="{F695B322-6B86-4B2A-AB74-5BBB4CEB09C7}"/>
    <dgm:cxn modelId="{A6A9943A-08D9-4040-BA21-77FC85138871}" type="presOf" srcId="{54A4EE25-ED81-48A6-9901-FAB6C662A9A3}" destId="{D6538E7B-78B1-425A-B6FE-7D8540D03F4C}" srcOrd="0" destOrd="0" presId="urn:microsoft.com/office/officeart/2008/layout/VerticalCurvedList"/>
    <dgm:cxn modelId="{5A83C23F-9AA7-4566-B9F1-4C4C456507C3}" srcId="{5DC6C321-9F9C-46C9-A309-F301C00B4772}" destId="{0DC82100-E537-45E1-99CF-186EB49956E3}" srcOrd="0" destOrd="0" parTransId="{BD4C96FF-E147-4866-AD2E-64DC5AEC975E}" sibTransId="{3315E557-423C-498A-B131-31208FB8F755}"/>
    <dgm:cxn modelId="{51BD9369-4823-4D91-8EE9-C3DBBFA8B9E4}" type="presOf" srcId="{0DC82100-E537-45E1-99CF-186EB49956E3}" destId="{C9CCAA82-D8A1-46AB-9759-BA54D6BCEE18}" srcOrd="0" destOrd="0" presId="urn:microsoft.com/office/officeart/2008/layout/VerticalCurvedList"/>
    <dgm:cxn modelId="{5C81E269-691F-4420-8724-B4157DD0FE85}" type="presOf" srcId="{5DC6C321-9F9C-46C9-A309-F301C00B4772}" destId="{F65BE4A3-03B1-41D4-AC27-080B7AE664FC}" srcOrd="0" destOrd="0" presId="urn:microsoft.com/office/officeart/2008/layout/VerticalCurvedList"/>
    <dgm:cxn modelId="{841E236B-CE55-4E6D-8A4B-65DFF6845374}" srcId="{5DC6C321-9F9C-46C9-A309-F301C00B4772}" destId="{52D2D032-10FB-4109-A75C-52267ABF7E88}" srcOrd="3" destOrd="0" parTransId="{05EC4145-99B2-4B7D-911E-7D657EF5D140}" sibTransId="{721B91CC-9440-452E-926C-9C0B6DE614B8}"/>
    <dgm:cxn modelId="{06607C6F-E368-426E-B249-BCEF7695AC55}" type="presOf" srcId="{52D2D032-10FB-4109-A75C-52267ABF7E88}" destId="{61C03138-A731-4F92-BC83-F096E0AE7A17}" srcOrd="0" destOrd="0" presId="urn:microsoft.com/office/officeart/2008/layout/VerticalCurvedList"/>
    <dgm:cxn modelId="{011A8392-61DF-411B-90C9-0D52AA476AF4}" type="presOf" srcId="{C5E9367B-870E-4E6E-A0F4-DFE199A15834}" destId="{9405CAB9-F463-4BEC-9CE0-49E6793314A5}" srcOrd="0" destOrd="0" presId="urn:microsoft.com/office/officeart/2008/layout/VerticalCurvedList"/>
    <dgm:cxn modelId="{56FA59AA-DA81-47C3-A42B-501A6C67D5F6}" srcId="{5DC6C321-9F9C-46C9-A309-F301C00B4772}" destId="{C5E9367B-870E-4E6E-A0F4-DFE199A15834}" srcOrd="5" destOrd="0" parTransId="{5C0B2D82-A895-421A-8589-9D5EDDECBED2}" sibTransId="{B340950A-9016-4E40-A3A3-49755D41E256}"/>
    <dgm:cxn modelId="{B55A78CC-AE06-4895-87A4-700A7B58541D}" type="presOf" srcId="{41C51AEB-EFAC-4D59-89E8-D1AEA555D48B}" destId="{816CB0C0-0126-4E25-8F92-E0E43EF377F8}" srcOrd="0" destOrd="0" presId="urn:microsoft.com/office/officeart/2008/layout/VerticalCurvedList"/>
    <dgm:cxn modelId="{D818E2D5-4A15-4888-9E0F-6B6B0DA62694}" type="presOf" srcId="{D87CD460-67AD-4A1D-A391-757F1E147584}" destId="{E455A805-1561-45B9-A3E0-BEAC2B8DE36E}" srcOrd="0" destOrd="0" presId="urn:microsoft.com/office/officeart/2008/layout/VerticalCurvedList"/>
    <dgm:cxn modelId="{A10BC9E0-5CC6-4626-9A96-72B31B4B5391}" type="presParOf" srcId="{F65BE4A3-03B1-41D4-AC27-080B7AE664FC}" destId="{700E3E1B-7828-4514-9D6D-C2457925FFFA}" srcOrd="0" destOrd="0" presId="urn:microsoft.com/office/officeart/2008/layout/VerticalCurvedList"/>
    <dgm:cxn modelId="{A93D6EDE-EF38-4089-9F6B-176A59D3B182}" type="presParOf" srcId="{700E3E1B-7828-4514-9D6D-C2457925FFFA}" destId="{FD085106-C15D-4AEC-99D3-463EDA3D8DB5}" srcOrd="0" destOrd="0" presId="urn:microsoft.com/office/officeart/2008/layout/VerticalCurvedList"/>
    <dgm:cxn modelId="{7F9B4083-7E63-45A3-B604-1E0CF2D31457}" type="presParOf" srcId="{FD085106-C15D-4AEC-99D3-463EDA3D8DB5}" destId="{03428874-7E64-4CEF-8B96-29AA6CC0E481}" srcOrd="0" destOrd="0" presId="urn:microsoft.com/office/officeart/2008/layout/VerticalCurvedList"/>
    <dgm:cxn modelId="{E46EDDB1-69C5-4FA2-B637-8D15A4124BC7}" type="presParOf" srcId="{FD085106-C15D-4AEC-99D3-463EDA3D8DB5}" destId="{047B3A36-F731-4129-BFB8-999A9CE187E9}" srcOrd="1" destOrd="0" presId="urn:microsoft.com/office/officeart/2008/layout/VerticalCurvedList"/>
    <dgm:cxn modelId="{CAB86506-9925-42A0-B955-CA70C47F236C}" type="presParOf" srcId="{FD085106-C15D-4AEC-99D3-463EDA3D8DB5}" destId="{0663290D-52F1-47AC-8F2D-605082B85CF4}" srcOrd="2" destOrd="0" presId="urn:microsoft.com/office/officeart/2008/layout/VerticalCurvedList"/>
    <dgm:cxn modelId="{0CF617AF-D3A0-4EEC-BF8F-F04FEB1D20FD}" type="presParOf" srcId="{FD085106-C15D-4AEC-99D3-463EDA3D8DB5}" destId="{6461CBE7-68DC-451A-A814-BA14F2D3BC38}" srcOrd="3" destOrd="0" presId="urn:microsoft.com/office/officeart/2008/layout/VerticalCurvedList"/>
    <dgm:cxn modelId="{21D1C4DB-3FE6-4A49-B282-33284D9BECF9}" type="presParOf" srcId="{700E3E1B-7828-4514-9D6D-C2457925FFFA}" destId="{C9CCAA82-D8A1-46AB-9759-BA54D6BCEE18}" srcOrd="1" destOrd="0" presId="urn:microsoft.com/office/officeart/2008/layout/VerticalCurvedList"/>
    <dgm:cxn modelId="{82F2F58E-3D77-47AB-8C2E-3F428B07EFD2}" type="presParOf" srcId="{700E3E1B-7828-4514-9D6D-C2457925FFFA}" destId="{35B41E7F-2022-4929-B7C8-DC3EB91ED3E6}" srcOrd="2" destOrd="0" presId="urn:microsoft.com/office/officeart/2008/layout/VerticalCurvedList"/>
    <dgm:cxn modelId="{1D155AD9-FACD-499C-A1C7-DB71B8555D67}" type="presParOf" srcId="{35B41E7F-2022-4929-B7C8-DC3EB91ED3E6}" destId="{92644091-207D-4B22-B20F-524D1F745F6E}" srcOrd="0" destOrd="0" presId="urn:microsoft.com/office/officeart/2008/layout/VerticalCurvedList"/>
    <dgm:cxn modelId="{B30C19A4-BC34-47EC-A236-011BF40DDFA6}" type="presParOf" srcId="{700E3E1B-7828-4514-9D6D-C2457925FFFA}" destId="{816CB0C0-0126-4E25-8F92-E0E43EF377F8}" srcOrd="3" destOrd="0" presId="urn:microsoft.com/office/officeart/2008/layout/VerticalCurvedList"/>
    <dgm:cxn modelId="{005BABD9-130E-44B8-9DB6-22C1518F1B0A}" type="presParOf" srcId="{700E3E1B-7828-4514-9D6D-C2457925FFFA}" destId="{63321BBB-BBF2-4CC9-B0A1-F6CDDF6F8D4F}" srcOrd="4" destOrd="0" presId="urn:microsoft.com/office/officeart/2008/layout/VerticalCurvedList"/>
    <dgm:cxn modelId="{644C5E9C-A050-4938-9F24-DEB3B945D561}" type="presParOf" srcId="{63321BBB-BBF2-4CC9-B0A1-F6CDDF6F8D4F}" destId="{53C00701-61CE-4651-83D1-6360A8FA5E17}" srcOrd="0" destOrd="0" presId="urn:microsoft.com/office/officeart/2008/layout/VerticalCurvedList"/>
    <dgm:cxn modelId="{BB381A68-31B7-485E-AA8A-193E191F9299}" type="presParOf" srcId="{700E3E1B-7828-4514-9D6D-C2457925FFFA}" destId="{E455A805-1561-45B9-A3E0-BEAC2B8DE36E}" srcOrd="5" destOrd="0" presId="urn:microsoft.com/office/officeart/2008/layout/VerticalCurvedList"/>
    <dgm:cxn modelId="{8AF20FF1-AEA7-4243-9E45-66EB21CB5C54}" type="presParOf" srcId="{700E3E1B-7828-4514-9D6D-C2457925FFFA}" destId="{135001A9-A2BE-4F3B-A112-BA3265C38A25}" srcOrd="6" destOrd="0" presId="urn:microsoft.com/office/officeart/2008/layout/VerticalCurvedList"/>
    <dgm:cxn modelId="{26895779-4F6B-42B6-B2C6-DA34419E08A0}" type="presParOf" srcId="{135001A9-A2BE-4F3B-A112-BA3265C38A25}" destId="{D1C49976-D220-45BA-884A-E4B18743FBE1}" srcOrd="0" destOrd="0" presId="urn:microsoft.com/office/officeart/2008/layout/VerticalCurvedList"/>
    <dgm:cxn modelId="{2B7EC396-68AA-4236-8F71-E2058F767B04}" type="presParOf" srcId="{700E3E1B-7828-4514-9D6D-C2457925FFFA}" destId="{61C03138-A731-4F92-BC83-F096E0AE7A17}" srcOrd="7" destOrd="0" presId="urn:microsoft.com/office/officeart/2008/layout/VerticalCurvedList"/>
    <dgm:cxn modelId="{D67EFA56-DFDC-4343-876D-71C242BC2827}" type="presParOf" srcId="{700E3E1B-7828-4514-9D6D-C2457925FFFA}" destId="{D44A1265-FBAE-4207-87C5-CCAF07352D13}" srcOrd="8" destOrd="0" presId="urn:microsoft.com/office/officeart/2008/layout/VerticalCurvedList"/>
    <dgm:cxn modelId="{657355EB-F9B6-44E6-8C02-A915AF59B2BE}" type="presParOf" srcId="{D44A1265-FBAE-4207-87C5-CCAF07352D13}" destId="{EE2A3119-9F9F-45BF-9D97-E6D01D72DDD3}" srcOrd="0" destOrd="0" presId="urn:microsoft.com/office/officeart/2008/layout/VerticalCurvedList"/>
    <dgm:cxn modelId="{F7883DE3-E631-4F69-BFCF-4961A17F8028}" type="presParOf" srcId="{700E3E1B-7828-4514-9D6D-C2457925FFFA}" destId="{D6538E7B-78B1-425A-B6FE-7D8540D03F4C}" srcOrd="9" destOrd="0" presId="urn:microsoft.com/office/officeart/2008/layout/VerticalCurvedList"/>
    <dgm:cxn modelId="{126D061F-5B01-4127-B8C5-21E95584C6DE}" type="presParOf" srcId="{700E3E1B-7828-4514-9D6D-C2457925FFFA}" destId="{AE460F05-34D0-422B-8B6E-3029FAC6C0B5}" srcOrd="10" destOrd="0" presId="urn:microsoft.com/office/officeart/2008/layout/VerticalCurvedList"/>
    <dgm:cxn modelId="{1B8C3F73-81E0-43E1-98B7-30F685F93163}" type="presParOf" srcId="{AE460F05-34D0-422B-8B6E-3029FAC6C0B5}" destId="{40413DD5-8A52-424F-8F49-1FEEE931C698}" srcOrd="0" destOrd="0" presId="urn:microsoft.com/office/officeart/2008/layout/VerticalCurvedList"/>
    <dgm:cxn modelId="{3F8DC460-DD28-4DD4-9795-2CE0B36975FD}" type="presParOf" srcId="{700E3E1B-7828-4514-9D6D-C2457925FFFA}" destId="{9405CAB9-F463-4BEC-9CE0-49E6793314A5}" srcOrd="11" destOrd="0" presId="urn:microsoft.com/office/officeart/2008/layout/VerticalCurvedList"/>
    <dgm:cxn modelId="{341F55B4-E0FD-41F7-A371-6B8C557C94F5}" type="presParOf" srcId="{700E3E1B-7828-4514-9D6D-C2457925FFFA}" destId="{9FAC8D3B-0A44-49A3-B043-177FB6DF5F41}" srcOrd="12" destOrd="0" presId="urn:microsoft.com/office/officeart/2008/layout/VerticalCurvedList"/>
    <dgm:cxn modelId="{9415B6D7-10C6-4E65-8B6F-1B58F9F9FD94}" type="presParOf" srcId="{9FAC8D3B-0A44-49A3-B043-177FB6DF5F41}" destId="{61D4B0ED-4CA4-4305-8D84-BCEC6AC81A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D2BF19-45B5-42BC-A191-0CBE8D4D29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5C9A6AE-0DC9-47FB-8538-CA069F57A5C4}">
      <dgm:prSet phldrT="[Text]"/>
      <dgm:spPr/>
      <dgm:t>
        <a:bodyPr/>
        <a:lstStyle/>
        <a:p>
          <a:r>
            <a:rPr lang="en-US" dirty="0"/>
            <a:t>Learn and maintain etiquette</a:t>
          </a:r>
        </a:p>
      </dgm:t>
    </dgm:pt>
    <dgm:pt modelId="{9EABE4B3-2603-4128-8FAB-81DB526B8CE5}" type="parTrans" cxnId="{FBC42F4E-A8CB-4E6A-A61B-A75882787387}">
      <dgm:prSet/>
      <dgm:spPr/>
      <dgm:t>
        <a:bodyPr/>
        <a:lstStyle/>
        <a:p>
          <a:endParaRPr lang="en-US"/>
        </a:p>
      </dgm:t>
    </dgm:pt>
    <dgm:pt modelId="{66AC2859-C9FA-462A-99DD-AFF0D68E32D1}" type="sibTrans" cxnId="{FBC42F4E-A8CB-4E6A-A61B-A75882787387}">
      <dgm:prSet/>
      <dgm:spPr/>
      <dgm:t>
        <a:bodyPr/>
        <a:lstStyle/>
        <a:p>
          <a:endParaRPr lang="en-US"/>
        </a:p>
      </dgm:t>
    </dgm:pt>
    <dgm:pt modelId="{50A3C4DC-8E0A-4A68-A2E1-A4D1FD17886F}">
      <dgm:prSet phldrT="[Text]"/>
      <dgm:spPr/>
      <dgm:t>
        <a:bodyPr/>
        <a:lstStyle/>
        <a:p>
          <a:r>
            <a:rPr lang="en-US" dirty="0"/>
            <a:t>Avoid slang, idioms, and double meanings</a:t>
          </a:r>
        </a:p>
      </dgm:t>
    </dgm:pt>
    <dgm:pt modelId="{B46634EB-6957-4690-9659-D3BC71A76862}" type="parTrans" cxnId="{06B0946C-5A0A-4C36-B917-FF6603838313}">
      <dgm:prSet/>
      <dgm:spPr/>
      <dgm:t>
        <a:bodyPr/>
        <a:lstStyle/>
        <a:p>
          <a:endParaRPr lang="en-US"/>
        </a:p>
      </dgm:t>
    </dgm:pt>
    <dgm:pt modelId="{4695D9D8-B903-44F4-A12B-24FB83EAB4FC}" type="sibTrans" cxnId="{06B0946C-5A0A-4C36-B917-FF6603838313}">
      <dgm:prSet/>
      <dgm:spPr/>
      <dgm:t>
        <a:bodyPr/>
        <a:lstStyle/>
        <a:p>
          <a:endParaRPr lang="en-US"/>
        </a:p>
      </dgm:t>
    </dgm:pt>
    <dgm:pt modelId="{E64BD5FA-8E1D-4245-9F42-4C91007070D5}">
      <dgm:prSet phldrT="[Text]"/>
      <dgm:spPr/>
      <dgm:t>
        <a:bodyPr/>
        <a:lstStyle/>
        <a:p>
          <a:r>
            <a:rPr lang="en-US" dirty="0"/>
            <a:t>Practice active listening</a:t>
          </a:r>
        </a:p>
      </dgm:t>
    </dgm:pt>
    <dgm:pt modelId="{07E2110A-7B9B-4BC3-9D98-4F62334CEE80}" type="parTrans" cxnId="{2EBC5FFE-726F-4398-BEE2-EDB8ACBD2923}">
      <dgm:prSet/>
      <dgm:spPr/>
      <dgm:t>
        <a:bodyPr/>
        <a:lstStyle/>
        <a:p>
          <a:endParaRPr lang="en-US"/>
        </a:p>
      </dgm:t>
    </dgm:pt>
    <dgm:pt modelId="{D52095D7-3735-4BD5-9C76-B7D995E7FDFA}" type="sibTrans" cxnId="{2EBC5FFE-726F-4398-BEE2-EDB8ACBD2923}">
      <dgm:prSet/>
      <dgm:spPr/>
      <dgm:t>
        <a:bodyPr/>
        <a:lstStyle/>
        <a:p>
          <a:endParaRPr lang="en-US"/>
        </a:p>
      </dgm:t>
    </dgm:pt>
    <dgm:pt modelId="{A3C0E7EB-E2F4-4BD8-ABCD-BD95BAA62ECD}">
      <dgm:prSet phldrT="[Text]"/>
      <dgm:spPr/>
      <dgm:t>
        <a:bodyPr/>
        <a:lstStyle/>
        <a:p>
          <a:r>
            <a:rPr lang="en-US" dirty="0"/>
            <a:t>Speak slowly</a:t>
          </a:r>
        </a:p>
      </dgm:t>
    </dgm:pt>
    <dgm:pt modelId="{017694E0-53EC-4955-9CF4-B81854F1A8BE}" type="parTrans" cxnId="{24127A45-8B83-4764-BDCB-19A665587865}">
      <dgm:prSet/>
      <dgm:spPr/>
      <dgm:t>
        <a:bodyPr/>
        <a:lstStyle/>
        <a:p>
          <a:endParaRPr lang="en-US"/>
        </a:p>
      </dgm:t>
    </dgm:pt>
    <dgm:pt modelId="{0140E710-7F58-4863-B567-EEF09395CB36}" type="sibTrans" cxnId="{24127A45-8B83-4764-BDCB-19A665587865}">
      <dgm:prSet/>
      <dgm:spPr/>
      <dgm:t>
        <a:bodyPr/>
        <a:lstStyle/>
        <a:p>
          <a:endParaRPr lang="en-US"/>
        </a:p>
      </dgm:t>
    </dgm:pt>
    <dgm:pt modelId="{EB93F219-2139-4A95-A627-BC28844BCD0C}">
      <dgm:prSet phldrT="[Text]"/>
      <dgm:spPr/>
      <dgm:t>
        <a:bodyPr/>
        <a:lstStyle/>
        <a:p>
          <a:r>
            <a:rPr lang="en-US" dirty="0"/>
            <a:t>Keep it simple</a:t>
          </a:r>
        </a:p>
      </dgm:t>
    </dgm:pt>
    <dgm:pt modelId="{ED35926B-D191-4946-ACEB-C0E26BF033BF}" type="parTrans" cxnId="{A0C2DCC5-081F-4680-85F0-73FFF5A31946}">
      <dgm:prSet/>
      <dgm:spPr/>
      <dgm:t>
        <a:bodyPr/>
        <a:lstStyle/>
        <a:p>
          <a:endParaRPr lang="en-US"/>
        </a:p>
      </dgm:t>
    </dgm:pt>
    <dgm:pt modelId="{92E7F2B9-B51F-474A-92CB-178FB47C86C8}" type="sibTrans" cxnId="{A0C2DCC5-081F-4680-85F0-73FFF5A31946}">
      <dgm:prSet/>
      <dgm:spPr/>
      <dgm:t>
        <a:bodyPr/>
        <a:lstStyle/>
        <a:p>
          <a:endParaRPr lang="en-US"/>
        </a:p>
      </dgm:t>
    </dgm:pt>
    <dgm:pt modelId="{DE6539AA-84FF-41CC-A297-B2D6C553111E}" type="pres">
      <dgm:prSet presAssocID="{A4D2BF19-45B5-42BC-A191-0CBE8D4D29A4}" presName="Name0" presStyleCnt="0">
        <dgm:presLayoutVars>
          <dgm:chMax val="7"/>
          <dgm:chPref val="7"/>
          <dgm:dir/>
        </dgm:presLayoutVars>
      </dgm:prSet>
      <dgm:spPr/>
    </dgm:pt>
    <dgm:pt modelId="{2C0F2578-E45F-4116-A21D-BD9CD92E3C63}" type="pres">
      <dgm:prSet presAssocID="{A4D2BF19-45B5-42BC-A191-0CBE8D4D29A4}" presName="Name1" presStyleCnt="0"/>
      <dgm:spPr/>
    </dgm:pt>
    <dgm:pt modelId="{83BD22CC-2A81-4785-A686-10EC5686A069}" type="pres">
      <dgm:prSet presAssocID="{A4D2BF19-45B5-42BC-A191-0CBE8D4D29A4}" presName="cycle" presStyleCnt="0"/>
      <dgm:spPr/>
    </dgm:pt>
    <dgm:pt modelId="{E6D1D8BE-8CB7-416D-B30D-42ADFBB49AB8}" type="pres">
      <dgm:prSet presAssocID="{A4D2BF19-45B5-42BC-A191-0CBE8D4D29A4}" presName="srcNode" presStyleLbl="node1" presStyleIdx="0" presStyleCnt="5"/>
      <dgm:spPr/>
    </dgm:pt>
    <dgm:pt modelId="{2CC2A5CE-AA67-4E7D-B635-BBF436F5C732}" type="pres">
      <dgm:prSet presAssocID="{A4D2BF19-45B5-42BC-A191-0CBE8D4D29A4}" presName="conn" presStyleLbl="parChTrans1D2" presStyleIdx="0" presStyleCnt="1"/>
      <dgm:spPr/>
    </dgm:pt>
    <dgm:pt modelId="{5383BB17-B6BC-4C91-8CE5-2E54D02267E4}" type="pres">
      <dgm:prSet presAssocID="{A4D2BF19-45B5-42BC-A191-0CBE8D4D29A4}" presName="extraNode" presStyleLbl="node1" presStyleIdx="0" presStyleCnt="5"/>
      <dgm:spPr/>
    </dgm:pt>
    <dgm:pt modelId="{4DAF32F7-D2C5-493E-B7AD-F434D05891D8}" type="pres">
      <dgm:prSet presAssocID="{A4D2BF19-45B5-42BC-A191-0CBE8D4D29A4}" presName="dstNode" presStyleLbl="node1" presStyleIdx="0" presStyleCnt="5"/>
      <dgm:spPr/>
    </dgm:pt>
    <dgm:pt modelId="{5AC09654-2086-411F-8562-A8057D44F79B}" type="pres">
      <dgm:prSet presAssocID="{A5C9A6AE-0DC9-47FB-8538-CA069F57A5C4}" presName="text_1" presStyleLbl="node1" presStyleIdx="0" presStyleCnt="5">
        <dgm:presLayoutVars>
          <dgm:bulletEnabled val="1"/>
        </dgm:presLayoutVars>
      </dgm:prSet>
      <dgm:spPr/>
    </dgm:pt>
    <dgm:pt modelId="{C71EFB43-C720-4103-A4BD-55CD92EA67EF}" type="pres">
      <dgm:prSet presAssocID="{A5C9A6AE-0DC9-47FB-8538-CA069F57A5C4}" presName="accent_1" presStyleCnt="0"/>
      <dgm:spPr/>
    </dgm:pt>
    <dgm:pt modelId="{12C76167-E5F8-4ED5-BBA2-73EE559AA34A}" type="pres">
      <dgm:prSet presAssocID="{A5C9A6AE-0DC9-47FB-8538-CA069F57A5C4}" presName="accentRepeatNode" presStyleLbl="solidFgAcc1" presStyleIdx="0" presStyleCnt="5"/>
      <dgm:spPr>
        <a:solidFill>
          <a:srgbClr val="007681"/>
        </a:solidFill>
      </dgm:spPr>
    </dgm:pt>
    <dgm:pt modelId="{CE56BA43-4F03-4AB3-BE79-2E5A202B8635}" type="pres">
      <dgm:prSet presAssocID="{50A3C4DC-8E0A-4A68-A2E1-A4D1FD17886F}" presName="text_2" presStyleLbl="node1" presStyleIdx="1" presStyleCnt="5">
        <dgm:presLayoutVars>
          <dgm:bulletEnabled val="1"/>
        </dgm:presLayoutVars>
      </dgm:prSet>
      <dgm:spPr/>
    </dgm:pt>
    <dgm:pt modelId="{264E18A9-FEF1-4AB2-90FF-9C2873C3EF95}" type="pres">
      <dgm:prSet presAssocID="{50A3C4DC-8E0A-4A68-A2E1-A4D1FD17886F}" presName="accent_2" presStyleCnt="0"/>
      <dgm:spPr/>
    </dgm:pt>
    <dgm:pt modelId="{3041DE75-25AD-4D82-80C6-3AC3CEDC23AC}" type="pres">
      <dgm:prSet presAssocID="{50A3C4DC-8E0A-4A68-A2E1-A4D1FD17886F}" presName="accentRepeatNode" presStyleLbl="solidFgAcc1" presStyleIdx="1" presStyleCnt="5"/>
      <dgm:spPr>
        <a:solidFill>
          <a:srgbClr val="007681"/>
        </a:solidFill>
      </dgm:spPr>
    </dgm:pt>
    <dgm:pt modelId="{5939D77F-B63B-4881-87EB-5F03E4102978}" type="pres">
      <dgm:prSet presAssocID="{A3C0E7EB-E2F4-4BD8-ABCD-BD95BAA62ECD}" presName="text_3" presStyleLbl="node1" presStyleIdx="2" presStyleCnt="5">
        <dgm:presLayoutVars>
          <dgm:bulletEnabled val="1"/>
        </dgm:presLayoutVars>
      </dgm:prSet>
      <dgm:spPr/>
    </dgm:pt>
    <dgm:pt modelId="{0ED16E96-7D58-4411-8309-47F41923E0AE}" type="pres">
      <dgm:prSet presAssocID="{A3C0E7EB-E2F4-4BD8-ABCD-BD95BAA62ECD}" presName="accent_3" presStyleCnt="0"/>
      <dgm:spPr/>
    </dgm:pt>
    <dgm:pt modelId="{72D0C5C7-F2EC-43E5-BB82-E55344B0CB99}" type="pres">
      <dgm:prSet presAssocID="{A3C0E7EB-E2F4-4BD8-ABCD-BD95BAA62ECD}" presName="accentRepeatNode" presStyleLbl="solidFgAcc1" presStyleIdx="2" presStyleCnt="5"/>
      <dgm:spPr>
        <a:solidFill>
          <a:srgbClr val="007681"/>
        </a:solidFill>
      </dgm:spPr>
    </dgm:pt>
    <dgm:pt modelId="{A29369C6-A4CA-4661-9F7E-00F15281B115}" type="pres">
      <dgm:prSet presAssocID="{EB93F219-2139-4A95-A627-BC28844BCD0C}" presName="text_4" presStyleLbl="node1" presStyleIdx="3" presStyleCnt="5">
        <dgm:presLayoutVars>
          <dgm:bulletEnabled val="1"/>
        </dgm:presLayoutVars>
      </dgm:prSet>
      <dgm:spPr/>
    </dgm:pt>
    <dgm:pt modelId="{3B69218C-D947-473C-A9B2-A42091486A41}" type="pres">
      <dgm:prSet presAssocID="{EB93F219-2139-4A95-A627-BC28844BCD0C}" presName="accent_4" presStyleCnt="0"/>
      <dgm:spPr/>
    </dgm:pt>
    <dgm:pt modelId="{8E605292-B216-4C5D-B987-419C0FE2BCEE}" type="pres">
      <dgm:prSet presAssocID="{EB93F219-2139-4A95-A627-BC28844BCD0C}" presName="accentRepeatNode" presStyleLbl="solidFgAcc1" presStyleIdx="3" presStyleCnt="5"/>
      <dgm:spPr>
        <a:solidFill>
          <a:srgbClr val="007681"/>
        </a:solidFill>
      </dgm:spPr>
    </dgm:pt>
    <dgm:pt modelId="{8B5F85DF-D2B6-4823-AC60-CD66BE8D2B4E}" type="pres">
      <dgm:prSet presAssocID="{E64BD5FA-8E1D-4245-9F42-4C91007070D5}" presName="text_5" presStyleLbl="node1" presStyleIdx="4" presStyleCnt="5">
        <dgm:presLayoutVars>
          <dgm:bulletEnabled val="1"/>
        </dgm:presLayoutVars>
      </dgm:prSet>
      <dgm:spPr/>
    </dgm:pt>
    <dgm:pt modelId="{6B345E33-B571-45B9-B597-C79772010C6E}" type="pres">
      <dgm:prSet presAssocID="{E64BD5FA-8E1D-4245-9F42-4C91007070D5}" presName="accent_5" presStyleCnt="0"/>
      <dgm:spPr/>
    </dgm:pt>
    <dgm:pt modelId="{22B351A6-8C6B-4A44-B24B-1A22F9CE45B4}" type="pres">
      <dgm:prSet presAssocID="{E64BD5FA-8E1D-4245-9F42-4C91007070D5}" presName="accentRepeatNode" presStyleLbl="solidFgAcc1" presStyleIdx="4" presStyleCnt="5"/>
      <dgm:spPr>
        <a:solidFill>
          <a:srgbClr val="007681"/>
        </a:solidFill>
      </dgm:spPr>
    </dgm:pt>
  </dgm:ptLst>
  <dgm:cxnLst>
    <dgm:cxn modelId="{C4E5F75B-ABD7-4EF6-B82B-698542A2067E}" type="presOf" srcId="{EB93F219-2139-4A95-A627-BC28844BCD0C}" destId="{A29369C6-A4CA-4661-9F7E-00F15281B115}" srcOrd="0" destOrd="0" presId="urn:microsoft.com/office/officeart/2008/layout/VerticalCurvedList"/>
    <dgm:cxn modelId="{24127A45-8B83-4764-BDCB-19A665587865}" srcId="{A4D2BF19-45B5-42BC-A191-0CBE8D4D29A4}" destId="{A3C0E7EB-E2F4-4BD8-ABCD-BD95BAA62ECD}" srcOrd="2" destOrd="0" parTransId="{017694E0-53EC-4955-9CF4-B81854F1A8BE}" sibTransId="{0140E710-7F58-4863-B567-EEF09395CB36}"/>
    <dgm:cxn modelId="{82814268-93EF-442B-932F-6D3C85D087A2}" type="presOf" srcId="{A5C9A6AE-0DC9-47FB-8538-CA069F57A5C4}" destId="{5AC09654-2086-411F-8562-A8057D44F79B}" srcOrd="0" destOrd="0" presId="urn:microsoft.com/office/officeart/2008/layout/VerticalCurvedList"/>
    <dgm:cxn modelId="{06B0946C-5A0A-4C36-B917-FF6603838313}" srcId="{A4D2BF19-45B5-42BC-A191-0CBE8D4D29A4}" destId="{50A3C4DC-8E0A-4A68-A2E1-A4D1FD17886F}" srcOrd="1" destOrd="0" parTransId="{B46634EB-6957-4690-9659-D3BC71A76862}" sibTransId="{4695D9D8-B903-44F4-A12B-24FB83EAB4FC}"/>
    <dgm:cxn modelId="{FBC42F4E-A8CB-4E6A-A61B-A75882787387}" srcId="{A4D2BF19-45B5-42BC-A191-0CBE8D4D29A4}" destId="{A5C9A6AE-0DC9-47FB-8538-CA069F57A5C4}" srcOrd="0" destOrd="0" parTransId="{9EABE4B3-2603-4128-8FAB-81DB526B8CE5}" sibTransId="{66AC2859-C9FA-462A-99DD-AFF0D68E32D1}"/>
    <dgm:cxn modelId="{D44C5077-5EB4-4A1C-9121-4F30951D0871}" type="presOf" srcId="{A4D2BF19-45B5-42BC-A191-0CBE8D4D29A4}" destId="{DE6539AA-84FF-41CC-A297-B2D6C553111E}" srcOrd="0" destOrd="0" presId="urn:microsoft.com/office/officeart/2008/layout/VerticalCurvedList"/>
    <dgm:cxn modelId="{3F4A5A9D-5214-4031-AC91-34EAB3FC2043}" type="presOf" srcId="{A3C0E7EB-E2F4-4BD8-ABCD-BD95BAA62ECD}" destId="{5939D77F-B63B-4881-87EB-5F03E4102978}" srcOrd="0" destOrd="0" presId="urn:microsoft.com/office/officeart/2008/layout/VerticalCurvedList"/>
    <dgm:cxn modelId="{A0C2DCC5-081F-4680-85F0-73FFF5A31946}" srcId="{A4D2BF19-45B5-42BC-A191-0CBE8D4D29A4}" destId="{EB93F219-2139-4A95-A627-BC28844BCD0C}" srcOrd="3" destOrd="0" parTransId="{ED35926B-D191-4946-ACEB-C0E26BF033BF}" sibTransId="{92E7F2B9-B51F-474A-92CB-178FB47C86C8}"/>
    <dgm:cxn modelId="{27A4A7DA-3065-4D5E-8814-BCB03095F994}" type="presOf" srcId="{66AC2859-C9FA-462A-99DD-AFF0D68E32D1}" destId="{2CC2A5CE-AA67-4E7D-B635-BBF436F5C732}" srcOrd="0" destOrd="0" presId="urn:microsoft.com/office/officeart/2008/layout/VerticalCurvedList"/>
    <dgm:cxn modelId="{813BBDEA-2075-4D24-9B11-2FB21CF2D077}" type="presOf" srcId="{E64BD5FA-8E1D-4245-9F42-4C91007070D5}" destId="{8B5F85DF-D2B6-4823-AC60-CD66BE8D2B4E}" srcOrd="0" destOrd="0" presId="urn:microsoft.com/office/officeart/2008/layout/VerticalCurvedList"/>
    <dgm:cxn modelId="{FA8223F9-E008-4798-B559-BA55C0B996EE}" type="presOf" srcId="{50A3C4DC-8E0A-4A68-A2E1-A4D1FD17886F}" destId="{CE56BA43-4F03-4AB3-BE79-2E5A202B8635}" srcOrd="0" destOrd="0" presId="urn:microsoft.com/office/officeart/2008/layout/VerticalCurvedList"/>
    <dgm:cxn modelId="{2EBC5FFE-726F-4398-BEE2-EDB8ACBD2923}" srcId="{A4D2BF19-45B5-42BC-A191-0CBE8D4D29A4}" destId="{E64BD5FA-8E1D-4245-9F42-4C91007070D5}" srcOrd="4" destOrd="0" parTransId="{07E2110A-7B9B-4BC3-9D98-4F62334CEE80}" sibTransId="{D52095D7-3735-4BD5-9C76-B7D995E7FDFA}"/>
    <dgm:cxn modelId="{5F13DCFE-DFA3-4809-B89C-7E8405382800}" type="presParOf" srcId="{DE6539AA-84FF-41CC-A297-B2D6C553111E}" destId="{2C0F2578-E45F-4116-A21D-BD9CD92E3C63}" srcOrd="0" destOrd="0" presId="urn:microsoft.com/office/officeart/2008/layout/VerticalCurvedList"/>
    <dgm:cxn modelId="{6DC9F102-65BE-4AB9-B04C-F44848E7E00B}" type="presParOf" srcId="{2C0F2578-E45F-4116-A21D-BD9CD92E3C63}" destId="{83BD22CC-2A81-4785-A686-10EC5686A069}" srcOrd="0" destOrd="0" presId="urn:microsoft.com/office/officeart/2008/layout/VerticalCurvedList"/>
    <dgm:cxn modelId="{AB179EE1-7858-4853-AEE4-531551F628D1}" type="presParOf" srcId="{83BD22CC-2A81-4785-A686-10EC5686A069}" destId="{E6D1D8BE-8CB7-416D-B30D-42ADFBB49AB8}" srcOrd="0" destOrd="0" presId="urn:microsoft.com/office/officeart/2008/layout/VerticalCurvedList"/>
    <dgm:cxn modelId="{A116BDE7-9E07-4293-B0A0-4E170A4975C1}" type="presParOf" srcId="{83BD22CC-2A81-4785-A686-10EC5686A069}" destId="{2CC2A5CE-AA67-4E7D-B635-BBF436F5C732}" srcOrd="1" destOrd="0" presId="urn:microsoft.com/office/officeart/2008/layout/VerticalCurvedList"/>
    <dgm:cxn modelId="{49CFDFE4-5E67-4950-ABED-C1B81E0F4FB6}" type="presParOf" srcId="{83BD22CC-2A81-4785-A686-10EC5686A069}" destId="{5383BB17-B6BC-4C91-8CE5-2E54D02267E4}" srcOrd="2" destOrd="0" presId="urn:microsoft.com/office/officeart/2008/layout/VerticalCurvedList"/>
    <dgm:cxn modelId="{6549B849-D791-4BEF-9CF6-F20FA2B9B561}" type="presParOf" srcId="{83BD22CC-2A81-4785-A686-10EC5686A069}" destId="{4DAF32F7-D2C5-493E-B7AD-F434D05891D8}" srcOrd="3" destOrd="0" presId="urn:microsoft.com/office/officeart/2008/layout/VerticalCurvedList"/>
    <dgm:cxn modelId="{0729B8E5-D930-44AC-B5F5-FDCF5D1BEE68}" type="presParOf" srcId="{2C0F2578-E45F-4116-A21D-BD9CD92E3C63}" destId="{5AC09654-2086-411F-8562-A8057D44F79B}" srcOrd="1" destOrd="0" presId="urn:microsoft.com/office/officeart/2008/layout/VerticalCurvedList"/>
    <dgm:cxn modelId="{BA9700D1-8E61-4FF1-980F-FF9800084EFC}" type="presParOf" srcId="{2C0F2578-E45F-4116-A21D-BD9CD92E3C63}" destId="{C71EFB43-C720-4103-A4BD-55CD92EA67EF}" srcOrd="2" destOrd="0" presId="urn:microsoft.com/office/officeart/2008/layout/VerticalCurvedList"/>
    <dgm:cxn modelId="{D16585EE-9C67-47B8-BBDC-683B993F7105}" type="presParOf" srcId="{C71EFB43-C720-4103-A4BD-55CD92EA67EF}" destId="{12C76167-E5F8-4ED5-BBA2-73EE559AA34A}" srcOrd="0" destOrd="0" presId="urn:microsoft.com/office/officeart/2008/layout/VerticalCurvedList"/>
    <dgm:cxn modelId="{0B89B330-CB81-46CB-A3D9-046E87D028AC}" type="presParOf" srcId="{2C0F2578-E45F-4116-A21D-BD9CD92E3C63}" destId="{CE56BA43-4F03-4AB3-BE79-2E5A202B8635}" srcOrd="3" destOrd="0" presId="urn:microsoft.com/office/officeart/2008/layout/VerticalCurvedList"/>
    <dgm:cxn modelId="{4F171943-A5F4-45BC-B7B1-A5531B65D840}" type="presParOf" srcId="{2C0F2578-E45F-4116-A21D-BD9CD92E3C63}" destId="{264E18A9-FEF1-4AB2-90FF-9C2873C3EF95}" srcOrd="4" destOrd="0" presId="urn:microsoft.com/office/officeart/2008/layout/VerticalCurvedList"/>
    <dgm:cxn modelId="{2D737522-D57A-4756-B0F4-CBC6C09F0CD0}" type="presParOf" srcId="{264E18A9-FEF1-4AB2-90FF-9C2873C3EF95}" destId="{3041DE75-25AD-4D82-80C6-3AC3CEDC23AC}" srcOrd="0" destOrd="0" presId="urn:microsoft.com/office/officeart/2008/layout/VerticalCurvedList"/>
    <dgm:cxn modelId="{48DCA75A-468F-4C10-8CD4-9CD7920E07EF}" type="presParOf" srcId="{2C0F2578-E45F-4116-A21D-BD9CD92E3C63}" destId="{5939D77F-B63B-4881-87EB-5F03E4102978}" srcOrd="5" destOrd="0" presId="urn:microsoft.com/office/officeart/2008/layout/VerticalCurvedList"/>
    <dgm:cxn modelId="{5822160C-3F56-48AC-9F1C-C9B8112DB95A}" type="presParOf" srcId="{2C0F2578-E45F-4116-A21D-BD9CD92E3C63}" destId="{0ED16E96-7D58-4411-8309-47F41923E0AE}" srcOrd="6" destOrd="0" presId="urn:microsoft.com/office/officeart/2008/layout/VerticalCurvedList"/>
    <dgm:cxn modelId="{15BD688A-0EBB-4B29-8344-330ACBCEEA8A}" type="presParOf" srcId="{0ED16E96-7D58-4411-8309-47F41923E0AE}" destId="{72D0C5C7-F2EC-43E5-BB82-E55344B0CB99}" srcOrd="0" destOrd="0" presId="urn:microsoft.com/office/officeart/2008/layout/VerticalCurvedList"/>
    <dgm:cxn modelId="{DAC6505B-D01A-4ABC-BBD3-EF83B0D1497D}" type="presParOf" srcId="{2C0F2578-E45F-4116-A21D-BD9CD92E3C63}" destId="{A29369C6-A4CA-4661-9F7E-00F15281B115}" srcOrd="7" destOrd="0" presId="urn:microsoft.com/office/officeart/2008/layout/VerticalCurvedList"/>
    <dgm:cxn modelId="{004B930E-2243-4180-B687-2947DE422CF4}" type="presParOf" srcId="{2C0F2578-E45F-4116-A21D-BD9CD92E3C63}" destId="{3B69218C-D947-473C-A9B2-A42091486A41}" srcOrd="8" destOrd="0" presId="urn:microsoft.com/office/officeart/2008/layout/VerticalCurvedList"/>
    <dgm:cxn modelId="{4277081B-332F-454F-BC1A-01DB436F932E}" type="presParOf" srcId="{3B69218C-D947-473C-A9B2-A42091486A41}" destId="{8E605292-B216-4C5D-B987-419C0FE2BCEE}" srcOrd="0" destOrd="0" presId="urn:microsoft.com/office/officeart/2008/layout/VerticalCurvedList"/>
    <dgm:cxn modelId="{F306007E-FAC7-448F-BCE2-811CD3610281}" type="presParOf" srcId="{2C0F2578-E45F-4116-A21D-BD9CD92E3C63}" destId="{8B5F85DF-D2B6-4823-AC60-CD66BE8D2B4E}" srcOrd="9" destOrd="0" presId="urn:microsoft.com/office/officeart/2008/layout/VerticalCurvedList"/>
    <dgm:cxn modelId="{1298390B-8E45-44C2-B5F9-9AB6809B44D8}" type="presParOf" srcId="{2C0F2578-E45F-4116-A21D-BD9CD92E3C63}" destId="{6B345E33-B571-45B9-B597-C79772010C6E}" srcOrd="10" destOrd="0" presId="urn:microsoft.com/office/officeart/2008/layout/VerticalCurvedList"/>
    <dgm:cxn modelId="{54575020-3F75-4744-8467-B22407929ED8}" type="presParOf" srcId="{6B345E33-B571-45B9-B597-C79772010C6E}" destId="{22B351A6-8C6B-4A44-B24B-1A22F9CE45B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A2075-4776-49AF-AABD-B5A4EA0BB9E0}">
      <dsp:nvSpPr>
        <dsp:cNvPr id="0" name=""/>
        <dsp:cNvSpPr/>
      </dsp:nvSpPr>
      <dsp:spPr>
        <a:xfrm>
          <a:off x="0" y="4000"/>
          <a:ext cx="7501128" cy="852106"/>
        </a:xfrm>
        <a:prstGeom prst="roundRect">
          <a:avLst>
            <a:gd name="adj" fmla="val 10000"/>
          </a:avLst>
        </a:prstGeom>
        <a:solidFill>
          <a:srgbClr val="FFFFFF"/>
        </a:solidFill>
        <a:ln>
          <a:noFill/>
        </a:ln>
        <a:effectLst/>
      </dsp:spPr>
      <dsp:style>
        <a:lnRef idx="0">
          <a:scrgbClr r="0" g="0" b="0"/>
        </a:lnRef>
        <a:fillRef idx="1">
          <a:scrgbClr r="0" g="0" b="0"/>
        </a:fillRef>
        <a:effectRef idx="0">
          <a:scrgbClr r="0" g="0" b="0"/>
        </a:effectRef>
        <a:fontRef idx="minor"/>
      </dsp:style>
    </dsp:sp>
    <dsp:sp modelId="{4A925B8E-DC24-4843-B3D0-516812AE2A48}">
      <dsp:nvSpPr>
        <dsp:cNvPr id="0" name=""/>
        <dsp:cNvSpPr/>
      </dsp:nvSpPr>
      <dsp:spPr>
        <a:xfrm>
          <a:off x="257762" y="195724"/>
          <a:ext cx="468658" cy="468658"/>
        </a:xfrm>
        <a:prstGeom prst="rect">
          <a:avLst/>
        </a:prstGeom>
        <a:blipFill>
          <a:blip xmlns:r="http://schemas.openxmlformats.org/officeDocument/2006/relationships" r:embed="rId1">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92510-C093-4479-9EC9-D4994E05DFAF}">
      <dsp:nvSpPr>
        <dsp:cNvPr id="0" name=""/>
        <dsp:cNvSpPr/>
      </dsp:nvSpPr>
      <dsp:spPr>
        <a:xfrm>
          <a:off x="984183" y="4000"/>
          <a:ext cx="6516944"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007681"/>
              </a:solidFill>
            </a:rPr>
            <a:t>IDEA</a:t>
          </a:r>
        </a:p>
      </dsp:txBody>
      <dsp:txXfrm>
        <a:off x="984183" y="4000"/>
        <a:ext cx="6516944" cy="852106"/>
      </dsp:txXfrm>
    </dsp:sp>
    <dsp:sp modelId="{280FE153-93C4-4BF6-B534-6CF1C0B34971}">
      <dsp:nvSpPr>
        <dsp:cNvPr id="0" name=""/>
        <dsp:cNvSpPr/>
      </dsp:nvSpPr>
      <dsp:spPr>
        <a:xfrm>
          <a:off x="0" y="1052952"/>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4D354747-4192-4405-955C-560CCA038A4E}">
      <dsp:nvSpPr>
        <dsp:cNvPr id="0" name=""/>
        <dsp:cNvSpPr/>
      </dsp:nvSpPr>
      <dsp:spPr>
        <a:xfrm>
          <a:off x="257762" y="1260857"/>
          <a:ext cx="468658" cy="468658"/>
        </a:xfrm>
        <a:prstGeom prst="rect">
          <a:avLst/>
        </a:prstGeom>
        <a:blipFill>
          <a:blip xmlns:r="http://schemas.openxmlformats.org/officeDocument/2006/relationships" r:embed="rId3">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D3D02B-EA5E-404B-B92E-0CE319FFBF2F}">
      <dsp:nvSpPr>
        <dsp:cNvPr id="0" name=""/>
        <dsp:cNvSpPr/>
      </dsp:nvSpPr>
      <dsp:spPr>
        <a:xfrm>
          <a:off x="984183" y="1069133"/>
          <a:ext cx="6516944"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1066800">
            <a:lnSpc>
              <a:spcPct val="90000"/>
            </a:lnSpc>
            <a:spcBef>
              <a:spcPct val="0"/>
            </a:spcBef>
            <a:spcAft>
              <a:spcPct val="35000"/>
            </a:spcAft>
            <a:buNone/>
          </a:pPr>
          <a:r>
            <a:rPr lang="en-US" sz="2400" b="1" kern="1200">
              <a:solidFill>
                <a:srgbClr val="007681"/>
              </a:solidFill>
            </a:rPr>
            <a:t>ESSA</a:t>
          </a:r>
        </a:p>
      </dsp:txBody>
      <dsp:txXfrm>
        <a:off x="984183" y="1069133"/>
        <a:ext cx="6516944" cy="852106"/>
      </dsp:txXfrm>
    </dsp:sp>
    <dsp:sp modelId="{0D36581C-5D1C-4EBF-AB26-F6CF1D753E40}">
      <dsp:nvSpPr>
        <dsp:cNvPr id="0" name=""/>
        <dsp:cNvSpPr/>
      </dsp:nvSpPr>
      <dsp:spPr>
        <a:xfrm>
          <a:off x="0" y="2134266"/>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17C66CE8-7247-4479-B2D1-5C5E49FE7C91}">
      <dsp:nvSpPr>
        <dsp:cNvPr id="0" name=""/>
        <dsp:cNvSpPr/>
      </dsp:nvSpPr>
      <dsp:spPr>
        <a:xfrm>
          <a:off x="257762" y="2325990"/>
          <a:ext cx="468658" cy="468658"/>
        </a:xfrm>
        <a:prstGeom prst="rect">
          <a:avLst/>
        </a:prstGeom>
        <a:blipFill>
          <a:blip xmlns:r="http://schemas.openxmlformats.org/officeDocument/2006/relationships" r:embed="rId5">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8A85E9-B5EE-44C1-9DF2-C9871C255F4B}">
      <dsp:nvSpPr>
        <dsp:cNvPr id="0" name=""/>
        <dsp:cNvSpPr/>
      </dsp:nvSpPr>
      <dsp:spPr>
        <a:xfrm>
          <a:off x="984183" y="2134266"/>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7681"/>
              </a:solidFill>
            </a:rPr>
            <a:t>PA State Performance Plan (SPP)</a:t>
          </a:r>
        </a:p>
      </dsp:txBody>
      <dsp:txXfrm>
        <a:off x="984183" y="2134266"/>
        <a:ext cx="3375507" cy="852106"/>
      </dsp:txXfrm>
    </dsp:sp>
    <dsp:sp modelId="{253E552C-9AA5-4221-B5EB-490E47771875}">
      <dsp:nvSpPr>
        <dsp:cNvPr id="0" name=""/>
        <dsp:cNvSpPr/>
      </dsp:nvSpPr>
      <dsp:spPr>
        <a:xfrm>
          <a:off x="4359690" y="2134266"/>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a:t>Indicator 8</a:t>
          </a:r>
        </a:p>
      </dsp:txBody>
      <dsp:txXfrm>
        <a:off x="4359690" y="2134266"/>
        <a:ext cx="3141437" cy="852106"/>
      </dsp:txXfrm>
    </dsp:sp>
    <dsp:sp modelId="{F5ED1001-533C-4AD6-86C0-6AC053FB0248}">
      <dsp:nvSpPr>
        <dsp:cNvPr id="0" name=""/>
        <dsp:cNvSpPr/>
      </dsp:nvSpPr>
      <dsp:spPr>
        <a:xfrm>
          <a:off x="0" y="3199399"/>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A1594EC8-53B6-4D16-8817-67AA3C1359CE}">
      <dsp:nvSpPr>
        <dsp:cNvPr id="0" name=""/>
        <dsp:cNvSpPr/>
      </dsp:nvSpPr>
      <dsp:spPr>
        <a:xfrm>
          <a:off x="257762" y="3391123"/>
          <a:ext cx="468658" cy="468658"/>
        </a:xfrm>
        <a:prstGeom prst="rect">
          <a:avLst/>
        </a:prstGeom>
        <a:blipFill>
          <a:blip xmlns:r="http://schemas.openxmlformats.org/officeDocument/2006/relationships" r:embed="rId7">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2AFCFA-D276-4542-A43C-D1F5691F1F69}">
      <dsp:nvSpPr>
        <dsp:cNvPr id="0" name=""/>
        <dsp:cNvSpPr/>
      </dsp:nvSpPr>
      <dsp:spPr>
        <a:xfrm>
          <a:off x="984183" y="3199399"/>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7681"/>
              </a:solidFill>
            </a:rPr>
            <a:t>Danielson Framework</a:t>
          </a:r>
        </a:p>
      </dsp:txBody>
      <dsp:txXfrm>
        <a:off x="984183" y="3199399"/>
        <a:ext cx="3375507" cy="852106"/>
      </dsp:txXfrm>
    </dsp:sp>
    <dsp:sp modelId="{F03EDFE1-C527-4E4F-B730-331F25560033}">
      <dsp:nvSpPr>
        <dsp:cNvPr id="0" name=""/>
        <dsp:cNvSpPr/>
      </dsp:nvSpPr>
      <dsp:spPr>
        <a:xfrm>
          <a:off x="4359690" y="3199399"/>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a:t>Component 4C - Communicating with Families</a:t>
          </a:r>
        </a:p>
      </dsp:txBody>
      <dsp:txXfrm>
        <a:off x="4359690" y="3199399"/>
        <a:ext cx="3141437" cy="852106"/>
      </dsp:txXfrm>
    </dsp:sp>
    <dsp:sp modelId="{32BE388A-C229-4983-98A7-66FBC6D456EE}">
      <dsp:nvSpPr>
        <dsp:cNvPr id="0" name=""/>
        <dsp:cNvSpPr/>
      </dsp:nvSpPr>
      <dsp:spPr>
        <a:xfrm>
          <a:off x="0" y="4268533"/>
          <a:ext cx="7501128" cy="852106"/>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9CA565FB-63DA-44CA-B556-33F2FD2A550B}">
      <dsp:nvSpPr>
        <dsp:cNvPr id="0" name=""/>
        <dsp:cNvSpPr/>
      </dsp:nvSpPr>
      <dsp:spPr>
        <a:xfrm>
          <a:off x="257762" y="4456256"/>
          <a:ext cx="468658" cy="468658"/>
        </a:xfrm>
        <a:prstGeom prst="rect">
          <a:avLst/>
        </a:prstGeom>
        <a:blipFill>
          <a:blip xmlns:r="http://schemas.openxmlformats.org/officeDocument/2006/relationships" r:embed="rId9">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AC7DB4-7FEE-4426-8FD4-599FF3A4375A}">
      <dsp:nvSpPr>
        <dsp:cNvPr id="0" name=""/>
        <dsp:cNvSpPr/>
      </dsp:nvSpPr>
      <dsp:spPr>
        <a:xfrm>
          <a:off x="984183" y="4264533"/>
          <a:ext cx="337550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7681"/>
              </a:solidFill>
            </a:rPr>
            <a:t>PA System for Principal Effectiveness </a:t>
          </a:r>
        </a:p>
      </dsp:txBody>
      <dsp:txXfrm>
        <a:off x="984183" y="4264533"/>
        <a:ext cx="3375507" cy="852106"/>
      </dsp:txXfrm>
    </dsp:sp>
    <dsp:sp modelId="{F26E1C7D-C46A-4BBA-8AF2-AE3D49262A74}">
      <dsp:nvSpPr>
        <dsp:cNvPr id="0" name=""/>
        <dsp:cNvSpPr/>
      </dsp:nvSpPr>
      <dsp:spPr>
        <a:xfrm>
          <a:off x="4359690" y="4264533"/>
          <a:ext cx="3141437" cy="85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181" tIns="90181" rIns="90181" bIns="90181" numCol="1" spcCol="1270" anchor="ctr" anchorCtr="0">
          <a:noAutofit/>
        </a:bodyPr>
        <a:lstStyle/>
        <a:p>
          <a:pPr marL="0" lvl="0" indent="0" algn="l" defTabSz="666750">
            <a:lnSpc>
              <a:spcPct val="90000"/>
            </a:lnSpc>
            <a:spcBef>
              <a:spcPct val="0"/>
            </a:spcBef>
            <a:spcAft>
              <a:spcPct val="35000"/>
            </a:spcAft>
            <a:buNone/>
          </a:pPr>
          <a:r>
            <a:rPr lang="en-US" sz="1500" b="1" kern="1200"/>
            <a:t>Component 4A – Maximizes Parent and Community Involvement and Outreach</a:t>
          </a:r>
        </a:p>
      </dsp:txBody>
      <dsp:txXfrm>
        <a:off x="4359690" y="4264533"/>
        <a:ext cx="3141437" cy="8521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A5CE-AA67-4E7D-B635-BBF436F5C732}">
      <dsp:nvSpPr>
        <dsp:cNvPr id="0" name=""/>
        <dsp:cNvSpPr/>
      </dsp:nvSpPr>
      <dsp:spPr>
        <a:xfrm>
          <a:off x="-5622684" y="-860744"/>
          <a:ext cx="6694420" cy="6694420"/>
        </a:xfrm>
        <a:prstGeom prst="blockArc">
          <a:avLst>
            <a:gd name="adj1" fmla="val 18900000"/>
            <a:gd name="adj2" fmla="val 2700000"/>
            <a:gd name="adj3" fmla="val 323"/>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09654-2086-411F-8562-A8057D44F79B}">
      <dsp:nvSpPr>
        <dsp:cNvPr id="0" name=""/>
        <dsp:cNvSpPr/>
      </dsp:nvSpPr>
      <dsp:spPr>
        <a:xfrm>
          <a:off x="468529" y="310708"/>
          <a:ext cx="6975710" cy="62181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566"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Take turns </a:t>
          </a:r>
        </a:p>
      </dsp:txBody>
      <dsp:txXfrm>
        <a:off x="468529" y="310708"/>
        <a:ext cx="6975710" cy="621815"/>
      </dsp:txXfrm>
    </dsp:sp>
    <dsp:sp modelId="{12C76167-E5F8-4ED5-BBA2-73EE559AA34A}">
      <dsp:nvSpPr>
        <dsp:cNvPr id="0" name=""/>
        <dsp:cNvSpPr/>
      </dsp:nvSpPr>
      <dsp:spPr>
        <a:xfrm>
          <a:off x="79894" y="232981"/>
          <a:ext cx="777269" cy="777269"/>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6BA43-4F03-4AB3-BE79-2E5A202B8635}">
      <dsp:nvSpPr>
        <dsp:cNvPr id="0" name=""/>
        <dsp:cNvSpPr/>
      </dsp:nvSpPr>
      <dsp:spPr>
        <a:xfrm>
          <a:off x="914103" y="1243133"/>
          <a:ext cx="6530136" cy="62181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566"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Caution with humor</a:t>
          </a:r>
        </a:p>
      </dsp:txBody>
      <dsp:txXfrm>
        <a:off x="914103" y="1243133"/>
        <a:ext cx="6530136" cy="621815"/>
      </dsp:txXfrm>
    </dsp:sp>
    <dsp:sp modelId="{3041DE75-25AD-4D82-80C6-3AC3CEDC23AC}">
      <dsp:nvSpPr>
        <dsp:cNvPr id="0" name=""/>
        <dsp:cNvSpPr/>
      </dsp:nvSpPr>
      <dsp:spPr>
        <a:xfrm>
          <a:off x="525469" y="1165406"/>
          <a:ext cx="777269" cy="777269"/>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9D77F-B63B-4881-87EB-5F03E4102978}">
      <dsp:nvSpPr>
        <dsp:cNvPr id="0" name=""/>
        <dsp:cNvSpPr/>
      </dsp:nvSpPr>
      <dsp:spPr>
        <a:xfrm>
          <a:off x="1050859" y="2175558"/>
          <a:ext cx="6393380" cy="62181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566"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Be respectful </a:t>
          </a:r>
        </a:p>
      </dsp:txBody>
      <dsp:txXfrm>
        <a:off x="1050859" y="2175558"/>
        <a:ext cx="6393380" cy="621815"/>
      </dsp:txXfrm>
    </dsp:sp>
    <dsp:sp modelId="{72D0C5C7-F2EC-43E5-BB82-E55344B0CB99}">
      <dsp:nvSpPr>
        <dsp:cNvPr id="0" name=""/>
        <dsp:cNvSpPr/>
      </dsp:nvSpPr>
      <dsp:spPr>
        <a:xfrm>
          <a:off x="662224" y="2097831"/>
          <a:ext cx="777269" cy="777269"/>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9369C6-A4CA-4661-9F7E-00F15281B115}">
      <dsp:nvSpPr>
        <dsp:cNvPr id="0" name=""/>
        <dsp:cNvSpPr/>
      </dsp:nvSpPr>
      <dsp:spPr>
        <a:xfrm>
          <a:off x="914103" y="3107983"/>
          <a:ext cx="6530136" cy="62181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566"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Avoid closed-ended questions </a:t>
          </a:r>
        </a:p>
      </dsp:txBody>
      <dsp:txXfrm>
        <a:off x="914103" y="3107983"/>
        <a:ext cx="6530136" cy="621815"/>
      </dsp:txXfrm>
    </dsp:sp>
    <dsp:sp modelId="{8E605292-B216-4C5D-B987-419C0FE2BCEE}">
      <dsp:nvSpPr>
        <dsp:cNvPr id="0" name=""/>
        <dsp:cNvSpPr/>
      </dsp:nvSpPr>
      <dsp:spPr>
        <a:xfrm>
          <a:off x="525469" y="3030256"/>
          <a:ext cx="777269" cy="777269"/>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F85DF-D2B6-4823-AC60-CD66BE8D2B4E}">
      <dsp:nvSpPr>
        <dsp:cNvPr id="0" name=""/>
        <dsp:cNvSpPr/>
      </dsp:nvSpPr>
      <dsp:spPr>
        <a:xfrm>
          <a:off x="468529" y="4040407"/>
          <a:ext cx="6975710" cy="62181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566"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t>Ask one question at a time</a:t>
          </a:r>
        </a:p>
      </dsp:txBody>
      <dsp:txXfrm>
        <a:off x="468529" y="4040407"/>
        <a:ext cx="6975710" cy="621815"/>
      </dsp:txXfrm>
    </dsp:sp>
    <dsp:sp modelId="{22B351A6-8C6B-4A44-B24B-1A22F9CE45B4}">
      <dsp:nvSpPr>
        <dsp:cNvPr id="0" name=""/>
        <dsp:cNvSpPr/>
      </dsp:nvSpPr>
      <dsp:spPr>
        <a:xfrm>
          <a:off x="79894" y="3962680"/>
          <a:ext cx="777269" cy="777269"/>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DA37E-D359-4365-A7C7-FD33294EE09F}">
      <dsp:nvSpPr>
        <dsp:cNvPr id="0" name=""/>
        <dsp:cNvSpPr/>
      </dsp:nvSpPr>
      <dsp:spPr>
        <a:xfrm>
          <a:off x="-5620901" y="-860612"/>
          <a:ext cx="6693388" cy="6693388"/>
        </a:xfrm>
        <a:prstGeom prst="blockArc">
          <a:avLst>
            <a:gd name="adj1" fmla="val 18900000"/>
            <a:gd name="adj2" fmla="val 2700000"/>
            <a:gd name="adj3" fmla="val 323"/>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54CBE4-2A19-4A2E-BF60-3EFD6BED7758}">
      <dsp:nvSpPr>
        <dsp:cNvPr id="0" name=""/>
        <dsp:cNvSpPr/>
      </dsp:nvSpPr>
      <dsp:spPr>
        <a:xfrm>
          <a:off x="690136" y="497216"/>
          <a:ext cx="6902811" cy="99443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331"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Identify the </a:t>
          </a:r>
          <a:r>
            <a:rPr lang="en-US" sz="2800" b="1" kern="1200" dirty="0"/>
            <a:t>goal</a:t>
          </a:r>
          <a:r>
            <a:rPr lang="en-US" sz="2800" kern="1200" dirty="0"/>
            <a:t> and </a:t>
          </a:r>
          <a:r>
            <a:rPr lang="en-US" sz="2800" b="1" kern="1200" dirty="0"/>
            <a:t>reason</a:t>
          </a:r>
          <a:r>
            <a:rPr lang="en-US" sz="2800" kern="1200" dirty="0"/>
            <a:t> for the communication </a:t>
          </a:r>
        </a:p>
      </dsp:txBody>
      <dsp:txXfrm>
        <a:off x="690136" y="497216"/>
        <a:ext cx="6902811" cy="994432"/>
      </dsp:txXfrm>
    </dsp:sp>
    <dsp:sp modelId="{C949154C-378A-4968-A9B8-6167144B6795}">
      <dsp:nvSpPr>
        <dsp:cNvPr id="0" name=""/>
        <dsp:cNvSpPr/>
      </dsp:nvSpPr>
      <dsp:spPr>
        <a:xfrm>
          <a:off x="68615" y="372912"/>
          <a:ext cx="1243041" cy="1243041"/>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1970B0-4B98-4008-8A4F-50B95E671193}">
      <dsp:nvSpPr>
        <dsp:cNvPr id="0" name=""/>
        <dsp:cNvSpPr/>
      </dsp:nvSpPr>
      <dsp:spPr>
        <a:xfrm>
          <a:off x="1051612" y="1988865"/>
          <a:ext cx="6541335" cy="99443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331"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Consider the </a:t>
          </a:r>
          <a:r>
            <a:rPr lang="en-US" sz="2800" b="1" kern="1200" dirty="0"/>
            <a:t>audience</a:t>
          </a:r>
          <a:r>
            <a:rPr lang="en-US" sz="2800" kern="1200" dirty="0"/>
            <a:t> </a:t>
          </a:r>
        </a:p>
      </dsp:txBody>
      <dsp:txXfrm>
        <a:off x="1051612" y="1988865"/>
        <a:ext cx="6541335" cy="994432"/>
      </dsp:txXfrm>
    </dsp:sp>
    <dsp:sp modelId="{36B81505-B637-4461-8FFA-030C6FD2E561}">
      <dsp:nvSpPr>
        <dsp:cNvPr id="0" name=""/>
        <dsp:cNvSpPr/>
      </dsp:nvSpPr>
      <dsp:spPr>
        <a:xfrm>
          <a:off x="430092" y="1864561"/>
          <a:ext cx="1243041" cy="1243041"/>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D3362D-82AD-4E57-A67D-0C37F82AA557}">
      <dsp:nvSpPr>
        <dsp:cNvPr id="0" name=""/>
        <dsp:cNvSpPr/>
      </dsp:nvSpPr>
      <dsp:spPr>
        <a:xfrm>
          <a:off x="690136" y="3480514"/>
          <a:ext cx="6902811" cy="99443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9331" tIns="71120" rIns="71120" bIns="71120" numCol="1" spcCol="1270" anchor="ctr" anchorCtr="0">
          <a:noAutofit/>
        </a:bodyPr>
        <a:lstStyle/>
        <a:p>
          <a:pPr marL="0" lvl="0" indent="0" algn="l" defTabSz="1244600" rtl="0">
            <a:lnSpc>
              <a:spcPct val="90000"/>
            </a:lnSpc>
            <a:spcBef>
              <a:spcPct val="0"/>
            </a:spcBef>
            <a:spcAft>
              <a:spcPct val="35000"/>
            </a:spcAft>
            <a:buNone/>
          </a:pPr>
          <a:r>
            <a:rPr lang="en-US" sz="2800" kern="1200" dirty="0"/>
            <a:t>Choose a communication </a:t>
          </a:r>
          <a:r>
            <a:rPr lang="en-US" sz="2800" b="1" kern="1200" dirty="0"/>
            <a:t>approach</a:t>
          </a:r>
          <a:endParaRPr lang="en-US" sz="2800" kern="1200" dirty="0"/>
        </a:p>
      </dsp:txBody>
      <dsp:txXfrm>
        <a:off x="690136" y="3480514"/>
        <a:ext cx="6902811" cy="994432"/>
      </dsp:txXfrm>
    </dsp:sp>
    <dsp:sp modelId="{03316814-01E7-46A3-82A2-FB4683D3EE5C}">
      <dsp:nvSpPr>
        <dsp:cNvPr id="0" name=""/>
        <dsp:cNvSpPr/>
      </dsp:nvSpPr>
      <dsp:spPr>
        <a:xfrm>
          <a:off x="68615" y="3356210"/>
          <a:ext cx="1243041" cy="1243041"/>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B3A36-F731-4129-BFB8-999A9CE187E9}">
      <dsp:nvSpPr>
        <dsp:cNvPr id="0" name=""/>
        <dsp:cNvSpPr/>
      </dsp:nvSpPr>
      <dsp:spPr>
        <a:xfrm>
          <a:off x="-5447554" y="-834119"/>
          <a:ext cx="6486378" cy="6486378"/>
        </a:xfrm>
        <a:prstGeom prst="blockArc">
          <a:avLst>
            <a:gd name="adj1" fmla="val 18900000"/>
            <a:gd name="adj2" fmla="val 2700000"/>
            <a:gd name="adj3" fmla="val 333"/>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CAA82-D8A1-46AB-9759-BA54D6BCEE18}">
      <dsp:nvSpPr>
        <dsp:cNvPr id="0" name=""/>
        <dsp:cNvSpPr/>
      </dsp:nvSpPr>
      <dsp:spPr>
        <a:xfrm>
          <a:off x="543842" y="370418"/>
          <a:ext cx="9998243" cy="74122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345"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Student Progress</a:t>
          </a:r>
        </a:p>
      </dsp:txBody>
      <dsp:txXfrm>
        <a:off x="543842" y="370418"/>
        <a:ext cx="9998243" cy="741222"/>
      </dsp:txXfrm>
    </dsp:sp>
    <dsp:sp modelId="{92644091-207D-4B22-B20F-524D1F745F6E}">
      <dsp:nvSpPr>
        <dsp:cNvPr id="0" name=""/>
        <dsp:cNvSpPr/>
      </dsp:nvSpPr>
      <dsp:spPr>
        <a:xfrm>
          <a:off x="80578" y="277765"/>
          <a:ext cx="926528" cy="926528"/>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CB0C0-0126-4E25-8F92-E0E43EF377F8}">
      <dsp:nvSpPr>
        <dsp:cNvPr id="0" name=""/>
        <dsp:cNvSpPr/>
      </dsp:nvSpPr>
      <dsp:spPr>
        <a:xfrm>
          <a:off x="968802" y="1482445"/>
          <a:ext cx="9573284" cy="74122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345"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Policies and Procedures</a:t>
          </a:r>
        </a:p>
      </dsp:txBody>
      <dsp:txXfrm>
        <a:off x="968802" y="1482445"/>
        <a:ext cx="9573284" cy="741222"/>
      </dsp:txXfrm>
    </dsp:sp>
    <dsp:sp modelId="{53C00701-61CE-4651-83D1-6360A8FA5E17}">
      <dsp:nvSpPr>
        <dsp:cNvPr id="0" name=""/>
        <dsp:cNvSpPr/>
      </dsp:nvSpPr>
      <dsp:spPr>
        <a:xfrm>
          <a:off x="505538" y="1389792"/>
          <a:ext cx="926528" cy="926528"/>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5A805-1561-45B9-A3E0-BEAC2B8DE36E}">
      <dsp:nvSpPr>
        <dsp:cNvPr id="0" name=""/>
        <dsp:cNvSpPr/>
      </dsp:nvSpPr>
      <dsp:spPr>
        <a:xfrm>
          <a:off x="968802" y="2594471"/>
          <a:ext cx="9573284" cy="74122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345"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dirty="0"/>
            <a:t>Grade Level Expectations</a:t>
          </a:r>
        </a:p>
      </dsp:txBody>
      <dsp:txXfrm>
        <a:off x="968802" y="2594471"/>
        <a:ext cx="9573284" cy="741222"/>
      </dsp:txXfrm>
    </dsp:sp>
    <dsp:sp modelId="{D1C49976-D220-45BA-884A-E4B18743FBE1}">
      <dsp:nvSpPr>
        <dsp:cNvPr id="0" name=""/>
        <dsp:cNvSpPr/>
      </dsp:nvSpPr>
      <dsp:spPr>
        <a:xfrm>
          <a:off x="505538" y="2501818"/>
          <a:ext cx="926528" cy="926528"/>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03138-A731-4F92-BC83-F096E0AE7A17}">
      <dsp:nvSpPr>
        <dsp:cNvPr id="0" name=""/>
        <dsp:cNvSpPr/>
      </dsp:nvSpPr>
      <dsp:spPr>
        <a:xfrm>
          <a:off x="523546" y="3706497"/>
          <a:ext cx="9998243" cy="741222"/>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8345" tIns="96520" rIns="96520" bIns="96520" numCol="1" spcCol="1270" anchor="ctr" anchorCtr="0">
          <a:noAutofit/>
        </a:bodyPr>
        <a:lstStyle/>
        <a:p>
          <a:pPr marL="0" lvl="0" indent="0" algn="l" defTabSz="1689100">
            <a:lnSpc>
              <a:spcPct val="90000"/>
            </a:lnSpc>
            <a:spcBef>
              <a:spcPct val="0"/>
            </a:spcBef>
            <a:spcAft>
              <a:spcPct val="35000"/>
            </a:spcAft>
            <a:buNone/>
          </a:pPr>
          <a:r>
            <a:rPr lang="en-US" sz="3800" kern="1200"/>
            <a:t>Families Engaged </a:t>
          </a:r>
          <a:r>
            <a:rPr lang="en-US" sz="3800" kern="1200" dirty="0"/>
            <a:t>as Valuable Allies</a:t>
          </a:r>
        </a:p>
      </dsp:txBody>
      <dsp:txXfrm>
        <a:off x="523546" y="3706497"/>
        <a:ext cx="9998243" cy="741222"/>
      </dsp:txXfrm>
    </dsp:sp>
    <dsp:sp modelId="{EE2A3119-9F9F-45BF-9D97-E6D01D72DDD3}">
      <dsp:nvSpPr>
        <dsp:cNvPr id="0" name=""/>
        <dsp:cNvSpPr/>
      </dsp:nvSpPr>
      <dsp:spPr>
        <a:xfrm>
          <a:off x="80578" y="3613845"/>
          <a:ext cx="926528" cy="926528"/>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05B6C-1D74-4D06-895A-84595A05A83F}">
      <dsp:nvSpPr>
        <dsp:cNvPr id="0" name=""/>
        <dsp:cNvSpPr/>
      </dsp:nvSpPr>
      <dsp:spPr>
        <a:xfrm>
          <a:off x="263908" y="0"/>
          <a:ext cx="2990960" cy="220287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359B7-B56C-4B0E-9168-8FF68695A034}">
      <dsp:nvSpPr>
        <dsp:cNvPr id="0" name=""/>
        <dsp:cNvSpPr/>
      </dsp:nvSpPr>
      <dsp:spPr>
        <a:xfrm>
          <a:off x="2577" y="660861"/>
          <a:ext cx="1132606" cy="88114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Sender</a:t>
          </a:r>
        </a:p>
      </dsp:txBody>
      <dsp:txXfrm>
        <a:off x="45591" y="703875"/>
        <a:ext cx="1046578" cy="795121"/>
      </dsp:txXfrm>
    </dsp:sp>
    <dsp:sp modelId="{8015AAAA-7873-4064-943C-00DFFD059CF1}">
      <dsp:nvSpPr>
        <dsp:cNvPr id="0" name=""/>
        <dsp:cNvSpPr/>
      </dsp:nvSpPr>
      <dsp:spPr>
        <a:xfrm>
          <a:off x="1193085" y="660861"/>
          <a:ext cx="1132606" cy="88114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Message</a:t>
          </a:r>
        </a:p>
      </dsp:txBody>
      <dsp:txXfrm>
        <a:off x="1236099" y="703875"/>
        <a:ext cx="1046578" cy="795121"/>
      </dsp:txXfrm>
    </dsp:sp>
    <dsp:sp modelId="{31730573-1C44-4DCA-9DC6-D6E89D2C41B0}">
      <dsp:nvSpPr>
        <dsp:cNvPr id="0" name=""/>
        <dsp:cNvSpPr/>
      </dsp:nvSpPr>
      <dsp:spPr>
        <a:xfrm>
          <a:off x="2383593" y="660861"/>
          <a:ext cx="1132606" cy="88114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Receiver</a:t>
          </a:r>
        </a:p>
      </dsp:txBody>
      <dsp:txXfrm>
        <a:off x="2426607" y="703875"/>
        <a:ext cx="1046578" cy="7951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FA6B8-5C16-4126-85A7-C040CD4F8CEF}">
      <dsp:nvSpPr>
        <dsp:cNvPr id="0" name=""/>
        <dsp:cNvSpPr/>
      </dsp:nvSpPr>
      <dsp:spPr>
        <a:xfrm>
          <a:off x="1183863" y="508"/>
          <a:ext cx="884523" cy="88452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Sender</a:t>
          </a:r>
        </a:p>
      </dsp:txBody>
      <dsp:txXfrm>
        <a:off x="1313398" y="130043"/>
        <a:ext cx="625453" cy="625453"/>
      </dsp:txXfrm>
    </dsp:sp>
    <dsp:sp modelId="{C37168E7-0C8B-44EF-9112-253B37C3332B}">
      <dsp:nvSpPr>
        <dsp:cNvPr id="0" name=""/>
        <dsp:cNvSpPr/>
      </dsp:nvSpPr>
      <dsp:spPr>
        <a:xfrm rot="2700000">
          <a:off x="1973534" y="758829"/>
          <a:ext cx="235827" cy="298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983895" y="793521"/>
        <a:ext cx="165079" cy="179116"/>
      </dsp:txXfrm>
    </dsp:sp>
    <dsp:sp modelId="{AA5F294D-96BB-4008-824E-A0FB35A35F16}">
      <dsp:nvSpPr>
        <dsp:cNvPr id="0" name=""/>
        <dsp:cNvSpPr/>
      </dsp:nvSpPr>
      <dsp:spPr>
        <a:xfrm>
          <a:off x="2123948" y="940593"/>
          <a:ext cx="884523" cy="88452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Message</a:t>
          </a:r>
        </a:p>
      </dsp:txBody>
      <dsp:txXfrm>
        <a:off x="2253483" y="1070128"/>
        <a:ext cx="625453" cy="625453"/>
      </dsp:txXfrm>
    </dsp:sp>
    <dsp:sp modelId="{B70A2625-9167-426B-ABD2-6121BBCCD0EA}">
      <dsp:nvSpPr>
        <dsp:cNvPr id="0" name=""/>
        <dsp:cNvSpPr/>
      </dsp:nvSpPr>
      <dsp:spPr>
        <a:xfrm rot="8100000">
          <a:off x="1982973" y="1698914"/>
          <a:ext cx="235827" cy="298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043360" y="1733606"/>
        <a:ext cx="165079" cy="179116"/>
      </dsp:txXfrm>
    </dsp:sp>
    <dsp:sp modelId="{466A300C-6FA9-4C59-AAD7-50FC9D86F71F}">
      <dsp:nvSpPr>
        <dsp:cNvPr id="0" name=""/>
        <dsp:cNvSpPr/>
      </dsp:nvSpPr>
      <dsp:spPr>
        <a:xfrm>
          <a:off x="1183863" y="1880677"/>
          <a:ext cx="884523" cy="88452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Receiver</a:t>
          </a:r>
        </a:p>
      </dsp:txBody>
      <dsp:txXfrm>
        <a:off x="1313398" y="2010212"/>
        <a:ext cx="625453" cy="625453"/>
      </dsp:txXfrm>
    </dsp:sp>
    <dsp:sp modelId="{09389D11-B5A6-4E5A-8028-D4D37BCE1F45}">
      <dsp:nvSpPr>
        <dsp:cNvPr id="0" name=""/>
        <dsp:cNvSpPr/>
      </dsp:nvSpPr>
      <dsp:spPr>
        <a:xfrm rot="13500000">
          <a:off x="1042889" y="1708353"/>
          <a:ext cx="235827" cy="298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103276" y="1793071"/>
        <a:ext cx="165079" cy="179116"/>
      </dsp:txXfrm>
    </dsp:sp>
    <dsp:sp modelId="{0ECA621F-FF40-46A8-A1D2-7597133FDFE8}">
      <dsp:nvSpPr>
        <dsp:cNvPr id="0" name=""/>
        <dsp:cNvSpPr/>
      </dsp:nvSpPr>
      <dsp:spPr>
        <a:xfrm>
          <a:off x="243779" y="940593"/>
          <a:ext cx="884523" cy="88452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Feedback</a:t>
          </a:r>
        </a:p>
      </dsp:txBody>
      <dsp:txXfrm>
        <a:off x="373314" y="1070128"/>
        <a:ext cx="625453" cy="625453"/>
      </dsp:txXfrm>
    </dsp:sp>
    <dsp:sp modelId="{32A808C9-A515-421C-BF69-B96751F913D5}">
      <dsp:nvSpPr>
        <dsp:cNvPr id="0" name=""/>
        <dsp:cNvSpPr/>
      </dsp:nvSpPr>
      <dsp:spPr>
        <a:xfrm rot="18900000">
          <a:off x="1033450" y="768268"/>
          <a:ext cx="235827" cy="298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043811" y="852986"/>
        <a:ext cx="165079" cy="1791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B3A36-F731-4129-BFB8-999A9CE187E9}">
      <dsp:nvSpPr>
        <dsp:cNvPr id="0" name=""/>
        <dsp:cNvSpPr/>
      </dsp:nvSpPr>
      <dsp:spPr>
        <a:xfrm>
          <a:off x="-5719717" y="-875495"/>
          <a:ext cx="6809688" cy="6809688"/>
        </a:xfrm>
        <a:prstGeom prst="blockArc">
          <a:avLst>
            <a:gd name="adj1" fmla="val 18900000"/>
            <a:gd name="adj2" fmla="val 2700000"/>
            <a:gd name="adj3" fmla="val 317"/>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CAA82-D8A1-46AB-9759-BA54D6BCEE18}">
      <dsp:nvSpPr>
        <dsp:cNvPr id="0" name=""/>
        <dsp:cNvSpPr/>
      </dsp:nvSpPr>
      <dsp:spPr>
        <a:xfrm>
          <a:off x="476454" y="316067"/>
          <a:ext cx="10080391"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Define expectations for home-school communication</a:t>
          </a:r>
        </a:p>
      </dsp:txBody>
      <dsp:txXfrm>
        <a:off x="476454" y="316067"/>
        <a:ext cx="10080391" cy="632539"/>
      </dsp:txXfrm>
    </dsp:sp>
    <dsp:sp modelId="{92644091-207D-4B22-B20F-524D1F745F6E}">
      <dsp:nvSpPr>
        <dsp:cNvPr id="0" name=""/>
        <dsp:cNvSpPr/>
      </dsp:nvSpPr>
      <dsp:spPr>
        <a:xfrm>
          <a:off x="81117" y="236999"/>
          <a:ext cx="790674" cy="790674"/>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B6951C-457C-40ED-94F2-AF7894CB3244}">
      <dsp:nvSpPr>
        <dsp:cNvPr id="0" name=""/>
        <dsp:cNvSpPr/>
      </dsp:nvSpPr>
      <dsp:spPr>
        <a:xfrm>
          <a:off x="929713" y="1264573"/>
          <a:ext cx="9627132"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Ensure that a </a:t>
          </a:r>
          <a:r>
            <a:rPr lang="en-US" sz="1900" b="1" kern="1200" dirty="0"/>
            <a:t>positive </a:t>
          </a:r>
          <a:r>
            <a:rPr lang="en-US" sz="1900" kern="1200" dirty="0"/>
            <a:t>communication occurs before a </a:t>
          </a:r>
          <a:r>
            <a:rPr lang="en-US" sz="1900" b="1" kern="1200" dirty="0"/>
            <a:t>negative</a:t>
          </a:r>
          <a:endParaRPr lang="en-US" sz="1900" kern="1200" dirty="0"/>
        </a:p>
      </dsp:txBody>
      <dsp:txXfrm>
        <a:off x="929713" y="1264573"/>
        <a:ext cx="9627132" cy="632539"/>
      </dsp:txXfrm>
    </dsp:sp>
    <dsp:sp modelId="{3C425627-AD3C-4B2E-B8F9-8F2E6AC64B8A}">
      <dsp:nvSpPr>
        <dsp:cNvPr id="0" name=""/>
        <dsp:cNvSpPr/>
      </dsp:nvSpPr>
      <dsp:spPr>
        <a:xfrm>
          <a:off x="534376" y="1185505"/>
          <a:ext cx="790674" cy="790674"/>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FDBC34-38D8-4D96-B322-DA5090B75969}">
      <dsp:nvSpPr>
        <dsp:cNvPr id="0" name=""/>
        <dsp:cNvSpPr/>
      </dsp:nvSpPr>
      <dsp:spPr>
        <a:xfrm>
          <a:off x="1068827" y="2213078"/>
          <a:ext cx="9488018"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Establish frequent, ongoing communication immediately or before the start of school</a:t>
          </a:r>
        </a:p>
      </dsp:txBody>
      <dsp:txXfrm>
        <a:off x="1068827" y="2213078"/>
        <a:ext cx="9488018" cy="632539"/>
      </dsp:txXfrm>
    </dsp:sp>
    <dsp:sp modelId="{06F91CC9-A1A0-491D-98DA-63BE241CA8FA}">
      <dsp:nvSpPr>
        <dsp:cNvPr id="0" name=""/>
        <dsp:cNvSpPr/>
      </dsp:nvSpPr>
      <dsp:spPr>
        <a:xfrm>
          <a:off x="673490" y="2134011"/>
          <a:ext cx="790674" cy="790674"/>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ED40DA-01B3-4822-BB07-6302DFADD035}">
      <dsp:nvSpPr>
        <dsp:cNvPr id="0" name=""/>
        <dsp:cNvSpPr/>
      </dsp:nvSpPr>
      <dsp:spPr>
        <a:xfrm>
          <a:off x="929713" y="3161584"/>
          <a:ext cx="9627132"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Communicate in a variety of ways, including both no-tech and digital means</a:t>
          </a:r>
        </a:p>
      </dsp:txBody>
      <dsp:txXfrm>
        <a:off x="929713" y="3161584"/>
        <a:ext cx="9627132" cy="632539"/>
      </dsp:txXfrm>
    </dsp:sp>
    <dsp:sp modelId="{F31D10C2-65CA-475A-9B6D-E97D0B18E47F}">
      <dsp:nvSpPr>
        <dsp:cNvPr id="0" name=""/>
        <dsp:cNvSpPr/>
      </dsp:nvSpPr>
      <dsp:spPr>
        <a:xfrm>
          <a:off x="534376" y="3082517"/>
          <a:ext cx="790674" cy="790674"/>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7A6CD9-F2AB-44A1-B694-B51FE503E56A}">
      <dsp:nvSpPr>
        <dsp:cNvPr id="0" name=""/>
        <dsp:cNvSpPr/>
      </dsp:nvSpPr>
      <dsp:spPr>
        <a:xfrm>
          <a:off x="476454" y="4110090"/>
          <a:ext cx="10080391"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Maintain courteous, timely, and professional interactions regardless of type of communication</a:t>
          </a:r>
        </a:p>
      </dsp:txBody>
      <dsp:txXfrm>
        <a:off x="476454" y="4110090"/>
        <a:ext cx="10080391" cy="632539"/>
      </dsp:txXfrm>
    </dsp:sp>
    <dsp:sp modelId="{65C7278D-C1A4-4F45-AEF7-4F79D31D2CA6}">
      <dsp:nvSpPr>
        <dsp:cNvPr id="0" name=""/>
        <dsp:cNvSpPr/>
      </dsp:nvSpPr>
      <dsp:spPr>
        <a:xfrm>
          <a:off x="81117" y="4031022"/>
          <a:ext cx="790674" cy="790674"/>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B3A36-F731-4129-BFB8-999A9CE187E9}">
      <dsp:nvSpPr>
        <dsp:cNvPr id="0" name=""/>
        <dsp:cNvSpPr/>
      </dsp:nvSpPr>
      <dsp:spPr>
        <a:xfrm>
          <a:off x="-5719717" y="-875495"/>
          <a:ext cx="6809688" cy="6809688"/>
        </a:xfrm>
        <a:prstGeom prst="blockArc">
          <a:avLst>
            <a:gd name="adj1" fmla="val 18900000"/>
            <a:gd name="adj2" fmla="val 2700000"/>
            <a:gd name="adj3" fmla="val 317"/>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030E5-622F-4AB8-9395-02499B4B6360}">
      <dsp:nvSpPr>
        <dsp:cNvPr id="0" name=""/>
        <dsp:cNvSpPr/>
      </dsp:nvSpPr>
      <dsp:spPr>
        <a:xfrm>
          <a:off x="406138" y="266390"/>
          <a:ext cx="10150707"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Consider whether writing is the most effective means of communication</a:t>
          </a:r>
        </a:p>
      </dsp:txBody>
      <dsp:txXfrm>
        <a:off x="406138" y="266390"/>
        <a:ext cx="10150707" cy="532579"/>
      </dsp:txXfrm>
    </dsp:sp>
    <dsp:sp modelId="{4213F7A5-F6EE-4E94-B02C-53D5A03605CB}">
      <dsp:nvSpPr>
        <dsp:cNvPr id="0" name=""/>
        <dsp:cNvSpPr/>
      </dsp:nvSpPr>
      <dsp:spPr>
        <a:xfrm>
          <a:off x="73276" y="199818"/>
          <a:ext cx="665724" cy="665724"/>
        </a:xfrm>
        <a:prstGeom prst="ellipse">
          <a:avLst/>
        </a:prstGeom>
        <a:solidFill>
          <a:schemeClr val="accent3"/>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6CC9C2-A0D2-4B6E-9F82-0E2E098D9094}">
      <dsp:nvSpPr>
        <dsp:cNvPr id="0" name=""/>
        <dsp:cNvSpPr/>
      </dsp:nvSpPr>
      <dsp:spPr>
        <a:xfrm>
          <a:off x="844221" y="1065159"/>
          <a:ext cx="9712624"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Include mission statements and goals as part of ongoing communication</a:t>
          </a:r>
        </a:p>
      </dsp:txBody>
      <dsp:txXfrm>
        <a:off x="844221" y="1065159"/>
        <a:ext cx="9712624" cy="532579"/>
      </dsp:txXfrm>
    </dsp:sp>
    <dsp:sp modelId="{92644091-207D-4B22-B20F-524D1F745F6E}">
      <dsp:nvSpPr>
        <dsp:cNvPr id="0" name=""/>
        <dsp:cNvSpPr/>
      </dsp:nvSpPr>
      <dsp:spPr>
        <a:xfrm>
          <a:off x="511359" y="998586"/>
          <a:ext cx="665724" cy="665724"/>
        </a:xfrm>
        <a:prstGeom prst="ellipse">
          <a:avLst/>
        </a:prstGeom>
        <a:solidFill>
          <a:schemeClr val="accent3"/>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013FD6-69DD-4D3A-A28C-FE98E7E22198}">
      <dsp:nvSpPr>
        <dsp:cNvPr id="0" name=""/>
        <dsp:cNvSpPr/>
      </dsp:nvSpPr>
      <dsp:spPr>
        <a:xfrm>
          <a:off x="1044545" y="1863927"/>
          <a:ext cx="9512300"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Begin </a:t>
          </a:r>
          <a:r>
            <a:rPr lang="en-US" sz="2000" kern="1200" dirty="0"/>
            <a:t>and end written communication in positive ways</a:t>
          </a:r>
        </a:p>
      </dsp:txBody>
      <dsp:txXfrm>
        <a:off x="1044545" y="1863927"/>
        <a:ext cx="9512300" cy="532579"/>
      </dsp:txXfrm>
    </dsp:sp>
    <dsp:sp modelId="{92AFE7DB-58C6-4EA6-9544-42436D9A24CF}">
      <dsp:nvSpPr>
        <dsp:cNvPr id="0" name=""/>
        <dsp:cNvSpPr/>
      </dsp:nvSpPr>
      <dsp:spPr>
        <a:xfrm>
          <a:off x="711683" y="1797355"/>
          <a:ext cx="665724" cy="665724"/>
        </a:xfrm>
        <a:prstGeom prst="ellipse">
          <a:avLst/>
        </a:prstGeom>
        <a:solidFill>
          <a:schemeClr val="accent3"/>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9EF0C2-31B0-445A-B8D5-26774CE07EA5}">
      <dsp:nvSpPr>
        <dsp:cNvPr id="0" name=""/>
        <dsp:cNvSpPr/>
      </dsp:nvSpPr>
      <dsp:spPr>
        <a:xfrm>
          <a:off x="1044545" y="2662189"/>
          <a:ext cx="9512300"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Avoid jargon and acronym and be aware of readability levels</a:t>
          </a:r>
        </a:p>
      </dsp:txBody>
      <dsp:txXfrm>
        <a:off x="1044545" y="2662189"/>
        <a:ext cx="9512300" cy="532579"/>
      </dsp:txXfrm>
    </dsp:sp>
    <dsp:sp modelId="{A58580E4-2D1D-4319-BD23-E18DC6B8C011}">
      <dsp:nvSpPr>
        <dsp:cNvPr id="0" name=""/>
        <dsp:cNvSpPr/>
      </dsp:nvSpPr>
      <dsp:spPr>
        <a:xfrm>
          <a:off x="711683" y="2595617"/>
          <a:ext cx="665724" cy="665724"/>
        </a:xfrm>
        <a:prstGeom prst="ellipse">
          <a:avLst/>
        </a:prstGeom>
        <a:solidFill>
          <a:schemeClr val="accent3"/>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1A33E-CB89-492F-AB43-C6A035ECB859}">
      <dsp:nvSpPr>
        <dsp:cNvPr id="0" name=""/>
        <dsp:cNvSpPr/>
      </dsp:nvSpPr>
      <dsp:spPr>
        <a:xfrm>
          <a:off x="844221" y="3460958"/>
          <a:ext cx="9712624"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Address accessibility concerns</a:t>
          </a:r>
        </a:p>
      </dsp:txBody>
      <dsp:txXfrm>
        <a:off x="844221" y="3460958"/>
        <a:ext cx="9712624" cy="532579"/>
      </dsp:txXfrm>
    </dsp:sp>
    <dsp:sp modelId="{BE2CC6D7-8FA3-436F-832C-765B07327704}">
      <dsp:nvSpPr>
        <dsp:cNvPr id="0" name=""/>
        <dsp:cNvSpPr/>
      </dsp:nvSpPr>
      <dsp:spPr>
        <a:xfrm>
          <a:off x="511359" y="3394385"/>
          <a:ext cx="665724" cy="665724"/>
        </a:xfrm>
        <a:prstGeom prst="ellipse">
          <a:avLst/>
        </a:prstGeom>
        <a:solidFill>
          <a:schemeClr val="accent3"/>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82B0AA-8839-4E1A-B5B0-AD5ED30FA6A7}">
      <dsp:nvSpPr>
        <dsp:cNvPr id="0" name=""/>
        <dsp:cNvSpPr/>
      </dsp:nvSpPr>
      <dsp:spPr>
        <a:xfrm>
          <a:off x="406138" y="4259726"/>
          <a:ext cx="10150707"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Be clear, concise and organized in your presentation</a:t>
          </a:r>
        </a:p>
      </dsp:txBody>
      <dsp:txXfrm>
        <a:off x="406138" y="4259726"/>
        <a:ext cx="10150707" cy="532579"/>
      </dsp:txXfrm>
    </dsp:sp>
    <dsp:sp modelId="{A85D9AA3-9517-4D7B-8BEF-E85549C71D0A}">
      <dsp:nvSpPr>
        <dsp:cNvPr id="0" name=""/>
        <dsp:cNvSpPr/>
      </dsp:nvSpPr>
      <dsp:spPr>
        <a:xfrm>
          <a:off x="73276" y="4193153"/>
          <a:ext cx="665724" cy="665724"/>
        </a:xfrm>
        <a:prstGeom prst="ellipse">
          <a:avLst/>
        </a:prstGeom>
        <a:solidFill>
          <a:schemeClr val="accent3"/>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B3A36-F731-4129-BFB8-999A9CE187E9}">
      <dsp:nvSpPr>
        <dsp:cNvPr id="0" name=""/>
        <dsp:cNvSpPr/>
      </dsp:nvSpPr>
      <dsp:spPr>
        <a:xfrm>
          <a:off x="-5719717" y="-875495"/>
          <a:ext cx="6809688" cy="6809688"/>
        </a:xfrm>
        <a:prstGeom prst="blockArc">
          <a:avLst>
            <a:gd name="adj1" fmla="val 18900000"/>
            <a:gd name="adj2" fmla="val 2700000"/>
            <a:gd name="adj3" fmla="val 317"/>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CAA82-D8A1-46AB-9759-BA54D6BCEE18}">
      <dsp:nvSpPr>
        <dsp:cNvPr id="0" name=""/>
        <dsp:cNvSpPr/>
      </dsp:nvSpPr>
      <dsp:spPr>
        <a:xfrm>
          <a:off x="476454" y="316067"/>
          <a:ext cx="10080391"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Establish policies and procedures for digital communication</a:t>
          </a:r>
        </a:p>
      </dsp:txBody>
      <dsp:txXfrm>
        <a:off x="476454" y="316067"/>
        <a:ext cx="10080391" cy="632539"/>
      </dsp:txXfrm>
    </dsp:sp>
    <dsp:sp modelId="{92644091-207D-4B22-B20F-524D1F745F6E}">
      <dsp:nvSpPr>
        <dsp:cNvPr id="0" name=""/>
        <dsp:cNvSpPr/>
      </dsp:nvSpPr>
      <dsp:spPr>
        <a:xfrm>
          <a:off x="81117" y="236999"/>
          <a:ext cx="790674" cy="79067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CB0C0-0126-4E25-8F92-E0E43EF377F8}">
      <dsp:nvSpPr>
        <dsp:cNvPr id="0" name=""/>
        <dsp:cNvSpPr/>
      </dsp:nvSpPr>
      <dsp:spPr>
        <a:xfrm>
          <a:off x="929713" y="1264573"/>
          <a:ext cx="9627132"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Train teachers on how to use digital communication types</a:t>
          </a:r>
        </a:p>
      </dsp:txBody>
      <dsp:txXfrm>
        <a:off x="929713" y="1264573"/>
        <a:ext cx="9627132" cy="632539"/>
      </dsp:txXfrm>
    </dsp:sp>
    <dsp:sp modelId="{53C00701-61CE-4651-83D1-6360A8FA5E17}">
      <dsp:nvSpPr>
        <dsp:cNvPr id="0" name=""/>
        <dsp:cNvSpPr/>
      </dsp:nvSpPr>
      <dsp:spPr>
        <a:xfrm>
          <a:off x="534376" y="1185505"/>
          <a:ext cx="790674" cy="79067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995743-5FBD-4467-A672-A0DF5D25D234}">
      <dsp:nvSpPr>
        <dsp:cNvPr id="0" name=""/>
        <dsp:cNvSpPr/>
      </dsp:nvSpPr>
      <dsp:spPr>
        <a:xfrm>
          <a:off x="1068827" y="2213078"/>
          <a:ext cx="9488018"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Provide training to families on the use of communication platforms</a:t>
          </a:r>
        </a:p>
      </dsp:txBody>
      <dsp:txXfrm>
        <a:off x="1068827" y="2213078"/>
        <a:ext cx="9488018" cy="632539"/>
      </dsp:txXfrm>
    </dsp:sp>
    <dsp:sp modelId="{EE2A3119-9F9F-45BF-9D97-E6D01D72DDD3}">
      <dsp:nvSpPr>
        <dsp:cNvPr id="0" name=""/>
        <dsp:cNvSpPr/>
      </dsp:nvSpPr>
      <dsp:spPr>
        <a:xfrm>
          <a:off x="673490" y="2134011"/>
          <a:ext cx="790674" cy="79067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5174A9-2092-4C3F-B72D-A3344991DCCE}">
      <dsp:nvSpPr>
        <dsp:cNvPr id="0" name=""/>
        <dsp:cNvSpPr/>
      </dsp:nvSpPr>
      <dsp:spPr>
        <a:xfrm>
          <a:off x="929713" y="3161584"/>
          <a:ext cx="9627132"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Use a variety of digital means of communication: website, email, texting, videos, blogs, </a:t>
          </a:r>
          <a:r>
            <a:rPr lang="en-US" sz="1900" kern="1200" dirty="0" err="1"/>
            <a:t>etc</a:t>
          </a:r>
          <a:r>
            <a:rPr lang="en-US" sz="1900" kern="1200" dirty="0"/>
            <a:t>…</a:t>
          </a:r>
        </a:p>
      </dsp:txBody>
      <dsp:txXfrm>
        <a:off x="929713" y="3161584"/>
        <a:ext cx="9627132" cy="632539"/>
      </dsp:txXfrm>
    </dsp:sp>
    <dsp:sp modelId="{40413DD5-8A52-424F-8F49-1FEEE931C698}">
      <dsp:nvSpPr>
        <dsp:cNvPr id="0" name=""/>
        <dsp:cNvSpPr/>
      </dsp:nvSpPr>
      <dsp:spPr>
        <a:xfrm>
          <a:off x="534376" y="3082517"/>
          <a:ext cx="790674" cy="79067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A5D1BF-4651-4018-B09D-3D42E8EAD4DC}">
      <dsp:nvSpPr>
        <dsp:cNvPr id="0" name=""/>
        <dsp:cNvSpPr/>
      </dsp:nvSpPr>
      <dsp:spPr>
        <a:xfrm>
          <a:off x="476454" y="4110090"/>
          <a:ext cx="10080391" cy="63253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2078" tIns="48260" rIns="48260" bIns="48260" numCol="1" spcCol="1270" anchor="ctr" anchorCtr="0">
          <a:noAutofit/>
        </a:bodyPr>
        <a:lstStyle/>
        <a:p>
          <a:pPr marL="0" lvl="0" indent="0" algn="l" defTabSz="844550">
            <a:lnSpc>
              <a:spcPct val="90000"/>
            </a:lnSpc>
            <a:spcBef>
              <a:spcPct val="0"/>
            </a:spcBef>
            <a:spcAft>
              <a:spcPct val="35000"/>
            </a:spcAft>
            <a:buNone/>
          </a:pPr>
          <a:r>
            <a:rPr lang="en-US" sz="1900" kern="1200" dirty="0"/>
            <a:t>Vary types of communication depending on the information you want to share</a:t>
          </a:r>
        </a:p>
      </dsp:txBody>
      <dsp:txXfrm>
        <a:off x="476454" y="4110090"/>
        <a:ext cx="10080391" cy="632539"/>
      </dsp:txXfrm>
    </dsp:sp>
    <dsp:sp modelId="{61D4B0ED-4CA4-4305-8D84-BCEC6AC81AF9}">
      <dsp:nvSpPr>
        <dsp:cNvPr id="0" name=""/>
        <dsp:cNvSpPr/>
      </dsp:nvSpPr>
      <dsp:spPr>
        <a:xfrm>
          <a:off x="81117" y="4031022"/>
          <a:ext cx="790674" cy="79067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0E824-0737-4942-B7A6-92CD48F0CC98}">
      <dsp:nvSpPr>
        <dsp:cNvPr id="0" name=""/>
        <dsp:cNvSpPr/>
      </dsp:nvSpPr>
      <dsp:spPr>
        <a:xfrm>
          <a:off x="-5893884" y="-901877"/>
          <a:ext cx="7015835" cy="7015835"/>
        </a:xfrm>
        <a:prstGeom prst="blockArc">
          <a:avLst>
            <a:gd name="adj1" fmla="val 18900000"/>
            <a:gd name="adj2" fmla="val 2700000"/>
            <a:gd name="adj3" fmla="val 308"/>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394EDF-77C4-4C28-B06D-06AFBF925483}">
      <dsp:nvSpPr>
        <dsp:cNvPr id="0" name=""/>
        <dsp:cNvSpPr/>
      </dsp:nvSpPr>
      <dsp:spPr>
        <a:xfrm>
          <a:off x="585677" y="400704"/>
          <a:ext cx="7022595" cy="801826"/>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50"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rgbClr val="004976"/>
              </a:solidFill>
            </a:rPr>
            <a:t>All families have dreams for their children and want what is best for them.</a:t>
          </a:r>
        </a:p>
      </dsp:txBody>
      <dsp:txXfrm>
        <a:off x="585677" y="400704"/>
        <a:ext cx="7022595" cy="801826"/>
      </dsp:txXfrm>
    </dsp:sp>
    <dsp:sp modelId="{D1986086-AE04-4DF2-8AF8-367F647B8124}">
      <dsp:nvSpPr>
        <dsp:cNvPr id="0" name=""/>
        <dsp:cNvSpPr/>
      </dsp:nvSpPr>
      <dsp:spPr>
        <a:xfrm>
          <a:off x="85799" y="300476"/>
          <a:ext cx="1002282" cy="1002282"/>
        </a:xfrm>
        <a:prstGeom prst="ellipse">
          <a:avLst/>
        </a:prstGeom>
        <a:solidFill>
          <a:srgbClr val="BAE8E8"/>
        </a:solidFill>
        <a:ln w="10795"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30E70053-3AC0-4A4E-84CE-DD1B1A153BE7}">
      <dsp:nvSpPr>
        <dsp:cNvPr id="0" name=""/>
        <dsp:cNvSpPr/>
      </dsp:nvSpPr>
      <dsp:spPr>
        <a:xfrm>
          <a:off x="1046646" y="1603652"/>
          <a:ext cx="6560362" cy="801826"/>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50"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rgbClr val="004976"/>
              </a:solidFill>
            </a:rPr>
            <a:t>All families have the capacity to support their children’s learning</a:t>
          </a:r>
          <a:r>
            <a:rPr lang="en-US" sz="1700" kern="1200" dirty="0">
              <a:solidFill>
                <a:srgbClr val="004976"/>
              </a:solidFill>
            </a:rPr>
            <a:t>.</a:t>
          </a:r>
        </a:p>
      </dsp:txBody>
      <dsp:txXfrm>
        <a:off x="1046646" y="1603652"/>
        <a:ext cx="6560362" cy="801826"/>
      </dsp:txXfrm>
    </dsp:sp>
    <dsp:sp modelId="{F5E939AE-CB95-40F6-9FD2-23C9B76D0FD8}">
      <dsp:nvSpPr>
        <dsp:cNvPr id="0" name=""/>
        <dsp:cNvSpPr/>
      </dsp:nvSpPr>
      <dsp:spPr>
        <a:xfrm>
          <a:off x="545504" y="1503424"/>
          <a:ext cx="1002282" cy="1002282"/>
        </a:xfrm>
        <a:prstGeom prst="ellipse">
          <a:avLst/>
        </a:prstGeom>
        <a:solidFill>
          <a:srgbClr val="BAE8E8"/>
        </a:solidFill>
        <a:ln w="10795"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83CA9368-48C0-4421-BB8A-8F81BC2D5CB3}">
      <dsp:nvSpPr>
        <dsp:cNvPr id="0" name=""/>
        <dsp:cNvSpPr/>
      </dsp:nvSpPr>
      <dsp:spPr>
        <a:xfrm>
          <a:off x="1046646" y="2806600"/>
          <a:ext cx="6560362" cy="801826"/>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50"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rgbClr val="004976"/>
              </a:solidFill>
            </a:rPr>
            <a:t>Families</a:t>
          </a:r>
          <a:r>
            <a:rPr lang="en-US" sz="1700" kern="1200" dirty="0">
              <a:solidFill>
                <a:srgbClr val="004976"/>
              </a:solidFill>
            </a:rPr>
            <a:t> </a:t>
          </a:r>
          <a:r>
            <a:rPr lang="en-US" sz="1700" b="1" kern="1200" dirty="0">
              <a:solidFill>
                <a:srgbClr val="004976"/>
              </a:solidFill>
            </a:rPr>
            <a:t>and school staff are equal partners</a:t>
          </a:r>
        </a:p>
      </dsp:txBody>
      <dsp:txXfrm>
        <a:off x="1046646" y="2806600"/>
        <a:ext cx="6560362" cy="801826"/>
      </dsp:txXfrm>
    </dsp:sp>
    <dsp:sp modelId="{60EC1839-1889-45BE-B393-37663A4E5533}">
      <dsp:nvSpPr>
        <dsp:cNvPr id="0" name=""/>
        <dsp:cNvSpPr/>
      </dsp:nvSpPr>
      <dsp:spPr>
        <a:xfrm>
          <a:off x="545504" y="2706372"/>
          <a:ext cx="1002282" cy="1002282"/>
        </a:xfrm>
        <a:prstGeom prst="ellipse">
          <a:avLst/>
        </a:prstGeom>
        <a:solidFill>
          <a:srgbClr val="BAE8E8"/>
        </a:solidFill>
        <a:ln w="10795"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 modelId="{F42D9CDA-E544-4DD8-86E7-D08D88343B18}">
      <dsp:nvSpPr>
        <dsp:cNvPr id="0" name=""/>
        <dsp:cNvSpPr/>
      </dsp:nvSpPr>
      <dsp:spPr>
        <a:xfrm>
          <a:off x="586940" y="4016324"/>
          <a:ext cx="7020068" cy="801826"/>
        </a:xfrm>
        <a:prstGeom prst="rect">
          <a:avLst/>
        </a:prstGeom>
        <a:solidFill>
          <a:schemeClr val="bg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6450" tIns="43180" rIns="43180" bIns="4318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rgbClr val="004976"/>
              </a:solidFill>
            </a:rPr>
            <a:t>The responsibility for cultivating and sustaining partnerships among school, home and community rests primarily with school staff, especially school leaders.</a:t>
          </a:r>
        </a:p>
      </dsp:txBody>
      <dsp:txXfrm>
        <a:off x="586940" y="4016324"/>
        <a:ext cx="7020068" cy="801826"/>
      </dsp:txXfrm>
    </dsp:sp>
    <dsp:sp modelId="{C1AD12F1-C26E-4E00-8B63-B3FEF6068939}">
      <dsp:nvSpPr>
        <dsp:cNvPr id="0" name=""/>
        <dsp:cNvSpPr/>
      </dsp:nvSpPr>
      <dsp:spPr>
        <a:xfrm>
          <a:off x="85799" y="3909320"/>
          <a:ext cx="1002282" cy="1002282"/>
        </a:xfrm>
        <a:prstGeom prst="ellipse">
          <a:avLst/>
        </a:prstGeom>
        <a:solidFill>
          <a:srgbClr val="BAE8E8"/>
        </a:solidFill>
        <a:ln w="10795" cap="flat" cmpd="sng" algn="ctr">
          <a:solidFill>
            <a:schemeClr val="accent3"/>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01D9A-F50B-435B-8CDF-485620685F24}">
      <dsp:nvSpPr>
        <dsp:cNvPr id="0" name=""/>
        <dsp:cNvSpPr/>
      </dsp:nvSpPr>
      <dsp:spPr>
        <a:xfrm>
          <a:off x="1463040" y="2362"/>
          <a:ext cx="5852160" cy="122390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548" tIns="310871" rIns="113548" bIns="310871" numCol="1" spcCol="1270" anchor="ctr" anchorCtr="0">
          <a:noAutofit/>
        </a:bodyPr>
        <a:lstStyle/>
        <a:p>
          <a:pPr marL="0" lvl="0" indent="0" algn="l" defTabSz="1066800">
            <a:lnSpc>
              <a:spcPct val="90000"/>
            </a:lnSpc>
            <a:spcBef>
              <a:spcPct val="0"/>
            </a:spcBef>
            <a:spcAft>
              <a:spcPct val="35000"/>
            </a:spcAft>
            <a:buNone/>
          </a:pPr>
          <a:r>
            <a:rPr lang="en-US" sz="2400" b="1" kern="1200" dirty="0"/>
            <a:t>Discuss the importance of building home-school partnerships through effective communication. </a:t>
          </a:r>
        </a:p>
      </dsp:txBody>
      <dsp:txXfrm>
        <a:off x="1463040" y="2362"/>
        <a:ext cx="5852160" cy="1223902"/>
      </dsp:txXfrm>
    </dsp:sp>
    <dsp:sp modelId="{98181464-6667-4E06-BC99-55CF3C5A3BAA}">
      <dsp:nvSpPr>
        <dsp:cNvPr id="0" name=""/>
        <dsp:cNvSpPr/>
      </dsp:nvSpPr>
      <dsp:spPr>
        <a:xfrm>
          <a:off x="0" y="2362"/>
          <a:ext cx="1463040" cy="122390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 tIns="120894" rIns="77419" bIns="120894" numCol="1" spcCol="1270" anchor="ctr" anchorCtr="0">
          <a:noAutofit/>
        </a:bodyPr>
        <a:lstStyle/>
        <a:p>
          <a:pPr marL="0" lvl="0" indent="0" algn="ctr" defTabSz="1066800">
            <a:lnSpc>
              <a:spcPct val="90000"/>
            </a:lnSpc>
            <a:spcBef>
              <a:spcPct val="0"/>
            </a:spcBef>
            <a:spcAft>
              <a:spcPct val="35000"/>
            </a:spcAft>
            <a:buNone/>
          </a:pPr>
          <a:r>
            <a:rPr lang="en-US" sz="2400" b="1" kern="1200" dirty="0"/>
            <a:t>Discuss</a:t>
          </a:r>
          <a:endParaRPr lang="en-US" sz="2800" b="1" kern="1200" dirty="0"/>
        </a:p>
      </dsp:txBody>
      <dsp:txXfrm>
        <a:off x="0" y="2362"/>
        <a:ext cx="1463040" cy="1223902"/>
      </dsp:txXfrm>
    </dsp:sp>
    <dsp:sp modelId="{8091ACC4-C4F6-417B-A755-409BD7473004}">
      <dsp:nvSpPr>
        <dsp:cNvPr id="0" name=""/>
        <dsp:cNvSpPr/>
      </dsp:nvSpPr>
      <dsp:spPr>
        <a:xfrm>
          <a:off x="1463040" y="1299699"/>
          <a:ext cx="5852160" cy="122390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548" tIns="310871" rIns="113548" bIns="310871" numCol="1" spcCol="1270" anchor="ctr" anchorCtr="0">
          <a:noAutofit/>
        </a:bodyPr>
        <a:lstStyle/>
        <a:p>
          <a:pPr marL="0" lvl="0" indent="0" algn="l" defTabSz="1066800">
            <a:lnSpc>
              <a:spcPct val="90000"/>
            </a:lnSpc>
            <a:spcBef>
              <a:spcPct val="0"/>
            </a:spcBef>
            <a:spcAft>
              <a:spcPct val="35000"/>
            </a:spcAft>
            <a:buNone/>
          </a:pPr>
          <a:r>
            <a:rPr lang="en-US" sz="2400" b="1" kern="1200" dirty="0"/>
            <a:t>Review the basic elements of communication</a:t>
          </a:r>
        </a:p>
      </dsp:txBody>
      <dsp:txXfrm>
        <a:off x="1463040" y="1299699"/>
        <a:ext cx="5852160" cy="1223902"/>
      </dsp:txXfrm>
    </dsp:sp>
    <dsp:sp modelId="{F333DCFF-F5AF-4E0A-AB56-64D681A0F9F9}">
      <dsp:nvSpPr>
        <dsp:cNvPr id="0" name=""/>
        <dsp:cNvSpPr/>
      </dsp:nvSpPr>
      <dsp:spPr>
        <a:xfrm>
          <a:off x="0" y="1299699"/>
          <a:ext cx="1463040" cy="122390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 tIns="120894" rIns="77419" bIns="120894" numCol="1" spcCol="1270" anchor="ctr" anchorCtr="0">
          <a:noAutofit/>
        </a:bodyPr>
        <a:lstStyle/>
        <a:p>
          <a:pPr marL="0" lvl="0" indent="0" algn="ctr" defTabSz="1066800">
            <a:lnSpc>
              <a:spcPct val="90000"/>
            </a:lnSpc>
            <a:spcBef>
              <a:spcPct val="0"/>
            </a:spcBef>
            <a:spcAft>
              <a:spcPct val="35000"/>
            </a:spcAft>
            <a:buNone/>
          </a:pPr>
          <a:r>
            <a:rPr lang="en-US" sz="2400" b="1" kern="1200" dirty="0"/>
            <a:t>Review</a:t>
          </a:r>
        </a:p>
      </dsp:txBody>
      <dsp:txXfrm>
        <a:off x="0" y="1299699"/>
        <a:ext cx="1463040" cy="1223902"/>
      </dsp:txXfrm>
    </dsp:sp>
    <dsp:sp modelId="{591BF078-7666-429D-AEFE-32ED84B1C3AE}">
      <dsp:nvSpPr>
        <dsp:cNvPr id="0" name=""/>
        <dsp:cNvSpPr/>
      </dsp:nvSpPr>
      <dsp:spPr>
        <a:xfrm>
          <a:off x="1463040" y="2597037"/>
          <a:ext cx="5852160" cy="122390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548" tIns="310871" rIns="113548" bIns="310871" numCol="1" spcCol="1270" anchor="ctr" anchorCtr="0">
          <a:noAutofit/>
        </a:bodyPr>
        <a:lstStyle/>
        <a:p>
          <a:pPr marL="0" lvl="0" indent="0" algn="l" defTabSz="1066800">
            <a:lnSpc>
              <a:spcPct val="90000"/>
            </a:lnSpc>
            <a:spcBef>
              <a:spcPct val="0"/>
            </a:spcBef>
            <a:spcAft>
              <a:spcPct val="35000"/>
            </a:spcAft>
            <a:buNone/>
          </a:pPr>
          <a:r>
            <a:rPr lang="en-US" sz="2400" b="1" kern="1200" dirty="0"/>
            <a:t>Examine various types of communication </a:t>
          </a:r>
        </a:p>
      </dsp:txBody>
      <dsp:txXfrm>
        <a:off x="1463040" y="2597037"/>
        <a:ext cx="5852160" cy="1223902"/>
      </dsp:txXfrm>
    </dsp:sp>
    <dsp:sp modelId="{5AA890BA-12B3-40D7-B286-C7B400691874}">
      <dsp:nvSpPr>
        <dsp:cNvPr id="0" name=""/>
        <dsp:cNvSpPr/>
      </dsp:nvSpPr>
      <dsp:spPr>
        <a:xfrm>
          <a:off x="0" y="2597037"/>
          <a:ext cx="1463040" cy="122390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 tIns="120894" rIns="77419" bIns="120894" numCol="1" spcCol="1270" anchor="ctr" anchorCtr="0">
          <a:noAutofit/>
        </a:bodyPr>
        <a:lstStyle/>
        <a:p>
          <a:pPr marL="0" lvl="0" indent="0" algn="ctr" defTabSz="1066800">
            <a:lnSpc>
              <a:spcPct val="90000"/>
            </a:lnSpc>
            <a:spcBef>
              <a:spcPct val="0"/>
            </a:spcBef>
            <a:spcAft>
              <a:spcPct val="35000"/>
            </a:spcAft>
            <a:buNone/>
          </a:pPr>
          <a:r>
            <a:rPr lang="en-US" sz="2400" b="1" kern="1200" dirty="0"/>
            <a:t>Examine</a:t>
          </a:r>
        </a:p>
      </dsp:txBody>
      <dsp:txXfrm>
        <a:off x="0" y="2597037"/>
        <a:ext cx="1463040" cy="1223902"/>
      </dsp:txXfrm>
    </dsp:sp>
    <dsp:sp modelId="{80F7CBC2-314F-4955-9DCF-B400A976F211}">
      <dsp:nvSpPr>
        <dsp:cNvPr id="0" name=""/>
        <dsp:cNvSpPr/>
      </dsp:nvSpPr>
      <dsp:spPr>
        <a:xfrm>
          <a:off x="1463040" y="3894374"/>
          <a:ext cx="5852160" cy="1223902"/>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548" tIns="310871" rIns="113548" bIns="310871" numCol="1" spcCol="1270" anchor="ctr" anchorCtr="0">
          <a:noAutofit/>
        </a:bodyPr>
        <a:lstStyle/>
        <a:p>
          <a:pPr marL="0" lvl="0" indent="0" algn="l" defTabSz="1066800">
            <a:lnSpc>
              <a:spcPct val="90000"/>
            </a:lnSpc>
            <a:spcBef>
              <a:spcPct val="0"/>
            </a:spcBef>
            <a:spcAft>
              <a:spcPct val="35000"/>
            </a:spcAft>
            <a:buNone/>
          </a:pPr>
          <a:r>
            <a:rPr lang="en-US" sz="2400" b="1" kern="1200" dirty="0"/>
            <a:t>Analyze current home-school communication processes</a:t>
          </a:r>
        </a:p>
      </dsp:txBody>
      <dsp:txXfrm>
        <a:off x="1463040" y="3894374"/>
        <a:ext cx="5852160" cy="1223902"/>
      </dsp:txXfrm>
    </dsp:sp>
    <dsp:sp modelId="{D2000161-0235-4337-90DB-D075F3DDB315}">
      <dsp:nvSpPr>
        <dsp:cNvPr id="0" name=""/>
        <dsp:cNvSpPr/>
      </dsp:nvSpPr>
      <dsp:spPr>
        <a:xfrm>
          <a:off x="0" y="3894374"/>
          <a:ext cx="1463040" cy="1223902"/>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19" tIns="120894" rIns="77419" bIns="120894" numCol="1" spcCol="1270" anchor="ctr" anchorCtr="0">
          <a:noAutofit/>
        </a:bodyPr>
        <a:lstStyle/>
        <a:p>
          <a:pPr marL="0" lvl="0" indent="0" algn="ctr" defTabSz="1066800">
            <a:lnSpc>
              <a:spcPct val="90000"/>
            </a:lnSpc>
            <a:spcBef>
              <a:spcPct val="0"/>
            </a:spcBef>
            <a:spcAft>
              <a:spcPct val="35000"/>
            </a:spcAft>
            <a:buNone/>
          </a:pPr>
          <a:r>
            <a:rPr lang="en-US" sz="2400" b="1" kern="1200" dirty="0"/>
            <a:t>Analyze</a:t>
          </a:r>
        </a:p>
      </dsp:txBody>
      <dsp:txXfrm>
        <a:off x="0" y="3894374"/>
        <a:ext cx="1463040" cy="12239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61E9C-522A-4209-9B12-506C039A9403}">
      <dsp:nvSpPr>
        <dsp:cNvPr id="0" name=""/>
        <dsp:cNvSpPr/>
      </dsp:nvSpPr>
      <dsp:spPr>
        <a:xfrm>
          <a:off x="628650" y="4643"/>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Improved test scores</a:t>
          </a:r>
        </a:p>
      </dsp:txBody>
      <dsp:txXfrm>
        <a:off x="628650" y="4643"/>
        <a:ext cx="1893093" cy="1135856"/>
      </dsp:txXfrm>
    </dsp:sp>
    <dsp:sp modelId="{84390E89-3110-4DA8-BE13-501FC7814BC3}">
      <dsp:nvSpPr>
        <dsp:cNvPr id="0" name=""/>
        <dsp:cNvSpPr/>
      </dsp:nvSpPr>
      <dsp:spPr>
        <a:xfrm>
          <a:off x="2711053" y="4643"/>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Improved grades</a:t>
          </a:r>
        </a:p>
      </dsp:txBody>
      <dsp:txXfrm>
        <a:off x="2711053" y="4643"/>
        <a:ext cx="1893093" cy="1135856"/>
      </dsp:txXfrm>
    </dsp:sp>
    <dsp:sp modelId="{740B2F87-7ED2-47B5-8F24-9CE418FE966E}">
      <dsp:nvSpPr>
        <dsp:cNvPr id="0" name=""/>
        <dsp:cNvSpPr/>
      </dsp:nvSpPr>
      <dsp:spPr>
        <a:xfrm>
          <a:off x="4793456" y="4643"/>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More positive student attitudes</a:t>
          </a:r>
        </a:p>
      </dsp:txBody>
      <dsp:txXfrm>
        <a:off x="4793456" y="4643"/>
        <a:ext cx="1893093" cy="1135856"/>
      </dsp:txXfrm>
    </dsp:sp>
    <dsp:sp modelId="{9AB932BA-06B9-4A95-A506-0497D5B9C539}">
      <dsp:nvSpPr>
        <dsp:cNvPr id="0" name=""/>
        <dsp:cNvSpPr/>
      </dsp:nvSpPr>
      <dsp:spPr>
        <a:xfrm>
          <a:off x="628650" y="1329809"/>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Fewer special education referrals</a:t>
          </a:r>
        </a:p>
      </dsp:txBody>
      <dsp:txXfrm>
        <a:off x="628650" y="1329809"/>
        <a:ext cx="1893093" cy="1135856"/>
      </dsp:txXfrm>
    </dsp:sp>
    <dsp:sp modelId="{250CC3A0-FA28-4D83-8738-5EB238E25E71}">
      <dsp:nvSpPr>
        <dsp:cNvPr id="0" name=""/>
        <dsp:cNvSpPr/>
      </dsp:nvSpPr>
      <dsp:spPr>
        <a:xfrm>
          <a:off x="2711053" y="1329809"/>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Lower dropout rates</a:t>
          </a:r>
        </a:p>
      </dsp:txBody>
      <dsp:txXfrm>
        <a:off x="2711053" y="1329809"/>
        <a:ext cx="1893093" cy="1135856"/>
      </dsp:txXfrm>
    </dsp:sp>
    <dsp:sp modelId="{18483E62-4765-465C-BF86-2F7169D3C304}">
      <dsp:nvSpPr>
        <dsp:cNvPr id="0" name=""/>
        <dsp:cNvSpPr/>
      </dsp:nvSpPr>
      <dsp:spPr>
        <a:xfrm>
          <a:off x="4793456" y="1329809"/>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Less high-risk behavior</a:t>
          </a:r>
        </a:p>
      </dsp:txBody>
      <dsp:txXfrm>
        <a:off x="4793456" y="1329809"/>
        <a:ext cx="1893093" cy="1135856"/>
      </dsp:txXfrm>
    </dsp:sp>
    <dsp:sp modelId="{53F5826D-01A0-44F2-B3E5-E89344019090}">
      <dsp:nvSpPr>
        <dsp:cNvPr id="0" name=""/>
        <dsp:cNvSpPr/>
      </dsp:nvSpPr>
      <dsp:spPr>
        <a:xfrm>
          <a:off x="628650" y="2654974"/>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Higher staff morale</a:t>
          </a:r>
        </a:p>
      </dsp:txBody>
      <dsp:txXfrm>
        <a:off x="628650" y="2654974"/>
        <a:ext cx="1893093" cy="1135856"/>
      </dsp:txXfrm>
    </dsp:sp>
    <dsp:sp modelId="{63113770-EFD5-4BF4-BAAF-613828FF90E5}">
      <dsp:nvSpPr>
        <dsp:cNvPr id="0" name=""/>
        <dsp:cNvSpPr/>
      </dsp:nvSpPr>
      <dsp:spPr>
        <a:xfrm>
          <a:off x="2711053" y="2654974"/>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Enhanced relationships between school and community</a:t>
          </a:r>
        </a:p>
      </dsp:txBody>
      <dsp:txXfrm>
        <a:off x="2711053" y="2654974"/>
        <a:ext cx="1893093" cy="1135856"/>
      </dsp:txXfrm>
    </dsp:sp>
    <dsp:sp modelId="{DCD1E048-7C16-47CF-AF49-08ECC3BC116B}">
      <dsp:nvSpPr>
        <dsp:cNvPr id="0" name=""/>
        <dsp:cNvSpPr/>
      </dsp:nvSpPr>
      <dsp:spPr>
        <a:xfrm>
          <a:off x="4793456" y="2654974"/>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Increased support for school initiatives and programs</a:t>
          </a:r>
        </a:p>
      </dsp:txBody>
      <dsp:txXfrm>
        <a:off x="4793456" y="2654974"/>
        <a:ext cx="1893093" cy="1135856"/>
      </dsp:txXfrm>
    </dsp:sp>
    <dsp:sp modelId="{5AC4AE65-057B-4E09-BDE5-F9317EB529E2}">
      <dsp:nvSpPr>
        <dsp:cNvPr id="0" name=""/>
        <dsp:cNvSpPr/>
      </dsp:nvSpPr>
      <dsp:spPr>
        <a:xfrm>
          <a:off x="1669851" y="3980140"/>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Increased donations of materials and services</a:t>
          </a:r>
        </a:p>
      </dsp:txBody>
      <dsp:txXfrm>
        <a:off x="1669851" y="3980140"/>
        <a:ext cx="1893093" cy="1135856"/>
      </dsp:txXfrm>
    </dsp:sp>
    <dsp:sp modelId="{75156A39-A3FC-48C5-969E-73FE2152FD29}">
      <dsp:nvSpPr>
        <dsp:cNvPr id="0" name=""/>
        <dsp:cNvSpPr/>
      </dsp:nvSpPr>
      <dsp:spPr>
        <a:xfrm>
          <a:off x="3752254" y="3980140"/>
          <a:ext cx="1893093" cy="1135856"/>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Improved parental opinion of and regard for the school</a:t>
          </a:r>
        </a:p>
      </dsp:txBody>
      <dsp:txXfrm>
        <a:off x="3752254" y="3980140"/>
        <a:ext cx="1893093" cy="11358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4038D-6539-4EAA-9471-791FD80DDE81}">
      <dsp:nvSpPr>
        <dsp:cNvPr id="0" name=""/>
        <dsp:cNvSpPr/>
      </dsp:nvSpPr>
      <dsp:spPr>
        <a:xfrm>
          <a:off x="0" y="325057"/>
          <a:ext cx="7501128" cy="16065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171" tIns="312420" rIns="58217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Increased ability to elicit and understand family views on student programs and progress</a:t>
          </a:r>
        </a:p>
        <a:p>
          <a:pPr marL="114300" lvl="1" indent="-114300" algn="l" defTabSz="666750">
            <a:lnSpc>
              <a:spcPct val="90000"/>
            </a:lnSpc>
            <a:spcBef>
              <a:spcPct val="0"/>
            </a:spcBef>
            <a:spcAft>
              <a:spcPct val="15000"/>
            </a:spcAft>
            <a:buChar char="•"/>
          </a:pPr>
          <a:r>
            <a:rPr lang="en-US" sz="1500" kern="1200" dirty="0"/>
            <a:t>Increased diversity and use of communication with families</a:t>
          </a:r>
        </a:p>
        <a:p>
          <a:pPr marL="114300" lvl="1" indent="-114300" algn="l" defTabSz="666750">
            <a:lnSpc>
              <a:spcPct val="90000"/>
            </a:lnSpc>
            <a:spcBef>
              <a:spcPct val="0"/>
            </a:spcBef>
            <a:spcAft>
              <a:spcPct val="15000"/>
            </a:spcAft>
            <a:buChar char="•"/>
          </a:pPr>
          <a:r>
            <a:rPr lang="en-US" sz="1500" kern="1200" dirty="0"/>
            <a:t>Increased awareness of own ability to communicate clearly </a:t>
          </a:r>
        </a:p>
        <a:p>
          <a:pPr marL="114300" lvl="1" indent="-114300" algn="l" defTabSz="666750">
            <a:lnSpc>
              <a:spcPct val="90000"/>
            </a:lnSpc>
            <a:spcBef>
              <a:spcPct val="0"/>
            </a:spcBef>
            <a:spcAft>
              <a:spcPct val="15000"/>
            </a:spcAft>
            <a:buChar char="•"/>
          </a:pPr>
          <a:r>
            <a:rPr lang="en-US" sz="1500" kern="1200" dirty="0"/>
            <a:t>Increased appreciation of parent network for communication</a:t>
          </a:r>
        </a:p>
      </dsp:txBody>
      <dsp:txXfrm>
        <a:off x="0" y="325057"/>
        <a:ext cx="7501128" cy="1606500"/>
      </dsp:txXfrm>
    </dsp:sp>
    <dsp:sp modelId="{E1E56A3F-40DA-402E-9DC6-8C619E3E4D2B}">
      <dsp:nvSpPr>
        <dsp:cNvPr id="0" name=""/>
        <dsp:cNvSpPr/>
      </dsp:nvSpPr>
      <dsp:spPr>
        <a:xfrm>
          <a:off x="375056" y="103657"/>
          <a:ext cx="5250789" cy="4428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8467" tIns="0" rIns="198467" bIns="0" numCol="1" spcCol="1270" anchor="ctr" anchorCtr="0">
          <a:noAutofit/>
        </a:bodyPr>
        <a:lstStyle/>
        <a:p>
          <a:pPr marL="0" lvl="0" indent="0" algn="l" defTabSz="800100">
            <a:lnSpc>
              <a:spcPct val="90000"/>
            </a:lnSpc>
            <a:spcBef>
              <a:spcPct val="0"/>
            </a:spcBef>
            <a:spcAft>
              <a:spcPct val="35000"/>
            </a:spcAft>
            <a:buNone/>
          </a:pPr>
          <a:r>
            <a:rPr lang="en-US" sz="1800" b="1" kern="1200" dirty="0"/>
            <a:t>Teachers</a:t>
          </a:r>
        </a:p>
      </dsp:txBody>
      <dsp:txXfrm>
        <a:off x="396672" y="125273"/>
        <a:ext cx="5207557" cy="399568"/>
      </dsp:txXfrm>
    </dsp:sp>
    <dsp:sp modelId="{DB577E20-AD35-4E96-9D4E-23279C351AD2}">
      <dsp:nvSpPr>
        <dsp:cNvPr id="0" name=""/>
        <dsp:cNvSpPr/>
      </dsp:nvSpPr>
      <dsp:spPr>
        <a:xfrm>
          <a:off x="0" y="2233957"/>
          <a:ext cx="7501128" cy="1134000"/>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171" tIns="312420" rIns="58217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Increased perception of school quality rating</a:t>
          </a:r>
        </a:p>
        <a:p>
          <a:pPr marL="114300" lvl="1" indent="-114300" algn="l" defTabSz="666750">
            <a:lnSpc>
              <a:spcPct val="90000"/>
            </a:lnSpc>
            <a:spcBef>
              <a:spcPct val="0"/>
            </a:spcBef>
            <a:spcAft>
              <a:spcPct val="15000"/>
            </a:spcAft>
            <a:buChar char="•"/>
          </a:pPr>
          <a:r>
            <a:rPr lang="en-US" sz="1500" kern="1200"/>
            <a:t>Ability to support children academically </a:t>
          </a:r>
        </a:p>
        <a:p>
          <a:pPr marL="114300" lvl="1" indent="-114300" algn="l" defTabSz="666750">
            <a:lnSpc>
              <a:spcPct val="90000"/>
            </a:lnSpc>
            <a:spcBef>
              <a:spcPct val="0"/>
            </a:spcBef>
            <a:spcAft>
              <a:spcPct val="15000"/>
            </a:spcAft>
            <a:buChar char="•"/>
          </a:pPr>
          <a:r>
            <a:rPr lang="en-US" sz="1500" kern="1200"/>
            <a:t>Ease of interactions and communications with school and teachers</a:t>
          </a:r>
        </a:p>
      </dsp:txBody>
      <dsp:txXfrm>
        <a:off x="0" y="2233957"/>
        <a:ext cx="7501128" cy="1134000"/>
      </dsp:txXfrm>
    </dsp:sp>
    <dsp:sp modelId="{0ACA2F9B-AD59-445F-8E99-5A24669D460C}">
      <dsp:nvSpPr>
        <dsp:cNvPr id="0" name=""/>
        <dsp:cNvSpPr/>
      </dsp:nvSpPr>
      <dsp:spPr>
        <a:xfrm>
          <a:off x="375056" y="2012557"/>
          <a:ext cx="5250789" cy="4428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8467" tIns="0" rIns="198467" bIns="0" numCol="1" spcCol="1270" anchor="ctr" anchorCtr="0">
          <a:noAutofit/>
        </a:bodyPr>
        <a:lstStyle/>
        <a:p>
          <a:pPr marL="0" lvl="0" indent="0" algn="l" defTabSz="800100">
            <a:lnSpc>
              <a:spcPct val="90000"/>
            </a:lnSpc>
            <a:spcBef>
              <a:spcPct val="0"/>
            </a:spcBef>
            <a:spcAft>
              <a:spcPct val="35000"/>
            </a:spcAft>
            <a:buNone/>
          </a:pPr>
          <a:r>
            <a:rPr lang="en-US" sz="1800" b="1" kern="1200" dirty="0"/>
            <a:t>Families</a:t>
          </a:r>
        </a:p>
      </dsp:txBody>
      <dsp:txXfrm>
        <a:off x="396672" y="2034173"/>
        <a:ext cx="5207557" cy="399568"/>
      </dsp:txXfrm>
    </dsp:sp>
    <dsp:sp modelId="{779FBAC2-8485-4928-9653-91E068854435}">
      <dsp:nvSpPr>
        <dsp:cNvPr id="0" name=""/>
        <dsp:cNvSpPr/>
      </dsp:nvSpPr>
      <dsp:spPr>
        <a:xfrm>
          <a:off x="0" y="3670357"/>
          <a:ext cx="7501128" cy="1346625"/>
        </a:xfrm>
        <a:prstGeom prst="rect">
          <a:avLst/>
        </a:prstGeom>
        <a:solidFill>
          <a:schemeClr val="lt1">
            <a:alpha val="90000"/>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2171" tIns="312420" rIns="582171"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Awareness of own progress in subjects and skills</a:t>
          </a:r>
        </a:p>
        <a:p>
          <a:pPr marL="114300" lvl="1" indent="-114300" algn="l" defTabSz="666750">
            <a:lnSpc>
              <a:spcPct val="90000"/>
            </a:lnSpc>
            <a:spcBef>
              <a:spcPct val="0"/>
            </a:spcBef>
            <a:spcAft>
              <a:spcPct val="15000"/>
            </a:spcAft>
            <a:buChar char="•"/>
          </a:pPr>
          <a:r>
            <a:rPr lang="en-US" sz="1500" kern="1200" dirty="0"/>
            <a:t>Knowledge of actions needed to maintain or improve grades</a:t>
          </a:r>
        </a:p>
        <a:p>
          <a:pPr marL="114300" lvl="1" indent="-114300" algn="l" defTabSz="666750">
            <a:lnSpc>
              <a:spcPct val="90000"/>
            </a:lnSpc>
            <a:spcBef>
              <a:spcPct val="0"/>
            </a:spcBef>
            <a:spcAft>
              <a:spcPct val="15000"/>
            </a:spcAft>
            <a:buChar char="•"/>
          </a:pPr>
          <a:r>
            <a:rPr lang="en-US" sz="1500" kern="1200" dirty="0"/>
            <a:t>Awareness of own role  as courier and communicator in partnerships</a:t>
          </a:r>
        </a:p>
      </dsp:txBody>
      <dsp:txXfrm>
        <a:off x="0" y="3670357"/>
        <a:ext cx="7501128" cy="1346625"/>
      </dsp:txXfrm>
    </dsp:sp>
    <dsp:sp modelId="{E57B540B-FE78-4797-935E-5FCB25D5ED9E}">
      <dsp:nvSpPr>
        <dsp:cNvPr id="0" name=""/>
        <dsp:cNvSpPr/>
      </dsp:nvSpPr>
      <dsp:spPr>
        <a:xfrm>
          <a:off x="375056" y="3448957"/>
          <a:ext cx="5250789" cy="442800"/>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8467" tIns="0" rIns="198467" bIns="0" numCol="1" spcCol="1270" anchor="ctr" anchorCtr="0">
          <a:noAutofit/>
        </a:bodyPr>
        <a:lstStyle/>
        <a:p>
          <a:pPr marL="0" lvl="0" indent="0" algn="l" defTabSz="800100">
            <a:lnSpc>
              <a:spcPct val="90000"/>
            </a:lnSpc>
            <a:spcBef>
              <a:spcPct val="0"/>
            </a:spcBef>
            <a:spcAft>
              <a:spcPct val="35000"/>
            </a:spcAft>
            <a:buNone/>
          </a:pPr>
          <a:r>
            <a:rPr lang="en-US" sz="1800" b="1" kern="1200" dirty="0"/>
            <a:t>Students</a:t>
          </a:r>
        </a:p>
      </dsp:txBody>
      <dsp:txXfrm>
        <a:off x="396672" y="3470573"/>
        <a:ext cx="5207557" cy="3995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657D6-D22E-46F9-B38E-2C00BADE0D92}">
      <dsp:nvSpPr>
        <dsp:cNvPr id="0" name=""/>
        <dsp:cNvSpPr/>
      </dsp:nvSpPr>
      <dsp:spPr>
        <a:xfrm>
          <a:off x="0" y="625"/>
          <a:ext cx="7501128" cy="14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83EB8-E738-490E-8FF4-26F27B715AE7}">
      <dsp:nvSpPr>
        <dsp:cNvPr id="0" name=""/>
        <dsp:cNvSpPr/>
      </dsp:nvSpPr>
      <dsp:spPr>
        <a:xfrm>
          <a:off x="442461" y="329728"/>
          <a:ext cx="804475" cy="8044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373DC3-57F1-4339-B222-5CF9A3301985}">
      <dsp:nvSpPr>
        <dsp:cNvPr id="0" name=""/>
        <dsp:cNvSpPr/>
      </dsp:nvSpPr>
      <dsp:spPr>
        <a:xfrm>
          <a:off x="1689398" y="625"/>
          <a:ext cx="5811729"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711200">
            <a:lnSpc>
              <a:spcPct val="100000"/>
            </a:lnSpc>
            <a:spcBef>
              <a:spcPct val="0"/>
            </a:spcBef>
            <a:spcAft>
              <a:spcPct val="35000"/>
            </a:spcAft>
            <a:buNone/>
          </a:pPr>
          <a:r>
            <a:rPr lang="en-US" sz="1600" kern="1200" dirty="0"/>
            <a:t>Home-school communication is among the most important factors in developing strong relationships between teachers and families.</a:t>
          </a:r>
        </a:p>
        <a:p>
          <a:pPr marL="0" lvl="0" indent="0" algn="l" defTabSz="711200">
            <a:lnSpc>
              <a:spcPct val="100000"/>
            </a:lnSpc>
            <a:spcBef>
              <a:spcPct val="0"/>
            </a:spcBef>
            <a:spcAft>
              <a:spcPct val="35000"/>
            </a:spcAft>
            <a:buNone/>
          </a:pPr>
          <a:r>
            <a:rPr lang="en-US" sz="1600" kern="1200" dirty="0"/>
            <a:t>              		 ~Epstein </a:t>
          </a:r>
        </a:p>
      </dsp:txBody>
      <dsp:txXfrm>
        <a:off x="1689398" y="625"/>
        <a:ext cx="5811729" cy="1462682"/>
      </dsp:txXfrm>
    </dsp:sp>
    <dsp:sp modelId="{7BBC057B-84F5-460B-8442-DF9C03B4182D}">
      <dsp:nvSpPr>
        <dsp:cNvPr id="0" name=""/>
        <dsp:cNvSpPr/>
      </dsp:nvSpPr>
      <dsp:spPr>
        <a:xfrm>
          <a:off x="0" y="1828978"/>
          <a:ext cx="7501128" cy="14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5CAAA-6EE3-447D-A640-75E12B5D618C}">
      <dsp:nvSpPr>
        <dsp:cNvPr id="0" name=""/>
        <dsp:cNvSpPr/>
      </dsp:nvSpPr>
      <dsp:spPr>
        <a:xfrm>
          <a:off x="442461" y="2158082"/>
          <a:ext cx="804475" cy="8044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ECB247-92D7-4682-ADE6-13F3E775D6F4}">
      <dsp:nvSpPr>
        <dsp:cNvPr id="0" name=""/>
        <dsp:cNvSpPr/>
      </dsp:nvSpPr>
      <dsp:spPr>
        <a:xfrm>
          <a:off x="1689398" y="1828978"/>
          <a:ext cx="5811729"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711200">
            <a:lnSpc>
              <a:spcPct val="100000"/>
            </a:lnSpc>
            <a:spcBef>
              <a:spcPct val="0"/>
            </a:spcBef>
            <a:spcAft>
              <a:spcPct val="35000"/>
            </a:spcAft>
            <a:buNone/>
          </a:pPr>
          <a:r>
            <a:rPr lang="en-US" sz="1600" kern="1200" dirty="0"/>
            <a:t>Parents seek good communication skills in their children’s teachers, citing it as one of the most desirable characteristics a new teacher could have. </a:t>
          </a:r>
        </a:p>
        <a:p>
          <a:pPr marL="0" lvl="0" indent="0" algn="l" defTabSz="711200">
            <a:lnSpc>
              <a:spcPct val="100000"/>
            </a:lnSpc>
            <a:spcBef>
              <a:spcPct val="0"/>
            </a:spcBef>
            <a:spcAft>
              <a:spcPct val="35000"/>
            </a:spcAft>
            <a:buNone/>
          </a:pPr>
          <a:r>
            <a:rPr lang="en-US" sz="1600" kern="1200" dirty="0"/>
            <a:t>              		 ~McDermott &amp; Rothenberg</a:t>
          </a:r>
        </a:p>
      </dsp:txBody>
      <dsp:txXfrm>
        <a:off x="1689398" y="1828978"/>
        <a:ext cx="5811729" cy="1462682"/>
      </dsp:txXfrm>
    </dsp:sp>
    <dsp:sp modelId="{4549796E-00CB-4767-9DE3-495ECF2B8A88}">
      <dsp:nvSpPr>
        <dsp:cNvPr id="0" name=""/>
        <dsp:cNvSpPr/>
      </dsp:nvSpPr>
      <dsp:spPr>
        <a:xfrm>
          <a:off x="0" y="3657332"/>
          <a:ext cx="7501128" cy="14626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80DDA-AE82-4E51-99B9-1E3F3C2ECD56}">
      <dsp:nvSpPr>
        <dsp:cNvPr id="0" name=""/>
        <dsp:cNvSpPr/>
      </dsp:nvSpPr>
      <dsp:spPr>
        <a:xfrm>
          <a:off x="442461" y="3986435"/>
          <a:ext cx="804475" cy="8044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403072-0D63-4AE8-9D0D-FB45DBF16DBC}">
      <dsp:nvSpPr>
        <dsp:cNvPr id="0" name=""/>
        <dsp:cNvSpPr/>
      </dsp:nvSpPr>
      <dsp:spPr>
        <a:xfrm>
          <a:off x="1689398" y="3657332"/>
          <a:ext cx="5811729" cy="1462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4801" tIns="154801" rIns="154801" bIns="154801" numCol="1" spcCol="1270" anchor="ctr" anchorCtr="0">
          <a:noAutofit/>
        </a:bodyPr>
        <a:lstStyle/>
        <a:p>
          <a:pPr marL="0" lvl="0" indent="0" algn="l" defTabSz="711200">
            <a:lnSpc>
              <a:spcPct val="100000"/>
            </a:lnSpc>
            <a:spcBef>
              <a:spcPct val="0"/>
            </a:spcBef>
            <a:spcAft>
              <a:spcPct val="35000"/>
            </a:spcAft>
            <a:buNone/>
          </a:pPr>
          <a:r>
            <a:rPr lang="en-US" sz="1600" kern="1200" dirty="0"/>
            <a:t>Strong communication can also encourage higher and more realistic parental expectations.</a:t>
          </a:r>
        </a:p>
        <a:p>
          <a:pPr marL="0" lvl="0" indent="0" algn="l" defTabSz="711200">
            <a:lnSpc>
              <a:spcPct val="100000"/>
            </a:lnSpc>
            <a:spcBef>
              <a:spcPct val="0"/>
            </a:spcBef>
            <a:spcAft>
              <a:spcPct val="35000"/>
            </a:spcAft>
            <a:buNone/>
          </a:pPr>
          <a:r>
            <a:rPr lang="en-US" sz="1600" kern="1200" dirty="0"/>
            <a:t> 			~James, Jurich &amp; Estes </a:t>
          </a:r>
        </a:p>
      </dsp:txBody>
      <dsp:txXfrm>
        <a:off x="1689398" y="3657332"/>
        <a:ext cx="5811729" cy="14626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A7687-6885-48C0-8482-E67869F920B7}">
      <dsp:nvSpPr>
        <dsp:cNvPr id="0" name=""/>
        <dsp:cNvSpPr/>
      </dsp:nvSpPr>
      <dsp:spPr>
        <a:xfrm>
          <a:off x="263180" y="3324"/>
          <a:ext cx="2386857" cy="1262408"/>
        </a:xfrm>
        <a:prstGeom prst="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Race</a:t>
          </a:r>
        </a:p>
      </dsp:txBody>
      <dsp:txXfrm>
        <a:off x="263180" y="3324"/>
        <a:ext cx="2386857" cy="1262408"/>
      </dsp:txXfrm>
    </dsp:sp>
    <dsp:sp modelId="{12D2202D-5230-4318-813C-40F4F5565FF2}">
      <dsp:nvSpPr>
        <dsp:cNvPr id="0" name=""/>
        <dsp:cNvSpPr/>
      </dsp:nvSpPr>
      <dsp:spPr>
        <a:xfrm>
          <a:off x="2818969" y="3450"/>
          <a:ext cx="2386583" cy="1262408"/>
        </a:xfrm>
        <a:prstGeom prst="rect">
          <a:avLst/>
        </a:prstGeom>
        <a:solidFill>
          <a:schemeClr val="accent2">
            <a:alpha val="90000"/>
            <a:hueOff val="0"/>
            <a:satOff val="0"/>
            <a:lumOff val="0"/>
            <a:alphaOff val="-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Language</a:t>
          </a:r>
        </a:p>
      </dsp:txBody>
      <dsp:txXfrm>
        <a:off x="2818969" y="3450"/>
        <a:ext cx="2386583" cy="1262408"/>
      </dsp:txXfrm>
    </dsp:sp>
    <dsp:sp modelId="{A762C041-F8CC-4A51-80C0-BCEBC00B388C}">
      <dsp:nvSpPr>
        <dsp:cNvPr id="0" name=""/>
        <dsp:cNvSpPr/>
      </dsp:nvSpPr>
      <dsp:spPr>
        <a:xfrm>
          <a:off x="5415954" y="3450"/>
          <a:ext cx="2386583" cy="1262408"/>
        </a:xfrm>
        <a:prstGeom prst="rect">
          <a:avLst/>
        </a:prstGeom>
        <a:solidFill>
          <a:schemeClr val="accent2">
            <a:alpha val="90000"/>
            <a:hueOff val="0"/>
            <a:satOff val="0"/>
            <a:lumOff val="0"/>
            <a:alphaOff val="-1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Sexual Orientation</a:t>
          </a:r>
        </a:p>
      </dsp:txBody>
      <dsp:txXfrm>
        <a:off x="5415954" y="3450"/>
        <a:ext cx="2386583" cy="1262408"/>
      </dsp:txXfrm>
    </dsp:sp>
    <dsp:sp modelId="{2C07F899-D5E8-4817-92B5-57926D87391E}">
      <dsp:nvSpPr>
        <dsp:cNvPr id="0" name=""/>
        <dsp:cNvSpPr/>
      </dsp:nvSpPr>
      <dsp:spPr>
        <a:xfrm>
          <a:off x="221847" y="1476260"/>
          <a:ext cx="2386583" cy="1262408"/>
        </a:xfrm>
        <a:prstGeom prst="rect">
          <a:avLst/>
        </a:prstGeom>
        <a:solidFill>
          <a:schemeClr val="accent2">
            <a:alpha val="90000"/>
            <a:hueOff val="0"/>
            <a:satOff val="0"/>
            <a:lumOff val="0"/>
            <a:alphaOff val="-1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Occupation</a:t>
          </a:r>
        </a:p>
      </dsp:txBody>
      <dsp:txXfrm>
        <a:off x="221847" y="1476260"/>
        <a:ext cx="2386583" cy="1262408"/>
      </dsp:txXfrm>
    </dsp:sp>
    <dsp:sp modelId="{0BF76A1E-FDF7-4C31-A66E-AB20D4A21B2F}">
      <dsp:nvSpPr>
        <dsp:cNvPr id="0" name=""/>
        <dsp:cNvSpPr/>
      </dsp:nvSpPr>
      <dsp:spPr>
        <a:xfrm>
          <a:off x="2818832" y="1476260"/>
          <a:ext cx="2386583" cy="1262408"/>
        </a:xfrm>
        <a:prstGeom prst="rect">
          <a:avLst/>
        </a:prstGeom>
        <a:solidFill>
          <a:schemeClr val="accent2">
            <a:alpha val="90000"/>
            <a:hueOff val="0"/>
            <a:satOff val="0"/>
            <a:lumOff val="0"/>
            <a:alphaOff val="-2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Ethnicity</a:t>
          </a:r>
        </a:p>
      </dsp:txBody>
      <dsp:txXfrm>
        <a:off x="2818832" y="1476260"/>
        <a:ext cx="2386583" cy="1262408"/>
      </dsp:txXfrm>
    </dsp:sp>
    <dsp:sp modelId="{DAEA557E-0B5F-4316-BB25-430DD90C81DB}">
      <dsp:nvSpPr>
        <dsp:cNvPr id="0" name=""/>
        <dsp:cNvSpPr/>
      </dsp:nvSpPr>
      <dsp:spPr>
        <a:xfrm>
          <a:off x="5415817" y="1476260"/>
          <a:ext cx="2386583" cy="1262408"/>
        </a:xfrm>
        <a:prstGeom prst="rect">
          <a:avLst/>
        </a:prstGeom>
        <a:solidFill>
          <a:schemeClr val="accent2">
            <a:alpha val="90000"/>
            <a:hueOff val="0"/>
            <a:satOff val="0"/>
            <a:lumOff val="0"/>
            <a:alphaOff val="-2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Socio-economic Status</a:t>
          </a:r>
        </a:p>
      </dsp:txBody>
      <dsp:txXfrm>
        <a:off x="5415817" y="1476260"/>
        <a:ext cx="2386583" cy="1262408"/>
      </dsp:txXfrm>
    </dsp:sp>
    <dsp:sp modelId="{72C08980-19B3-44BE-BC0C-5B67E5389CE1}">
      <dsp:nvSpPr>
        <dsp:cNvPr id="0" name=""/>
        <dsp:cNvSpPr/>
      </dsp:nvSpPr>
      <dsp:spPr>
        <a:xfrm>
          <a:off x="200218" y="2949342"/>
          <a:ext cx="2386583" cy="1261865"/>
        </a:xfrm>
        <a:prstGeom prst="rect">
          <a:avLst/>
        </a:prstGeom>
        <a:solidFill>
          <a:schemeClr val="accent2">
            <a:alpha val="90000"/>
            <a:hueOff val="0"/>
            <a:satOff val="0"/>
            <a:lumOff val="0"/>
            <a:alphaOff val="-3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Ability and Disability</a:t>
          </a:r>
        </a:p>
      </dsp:txBody>
      <dsp:txXfrm>
        <a:off x="200218" y="2949342"/>
        <a:ext cx="2386583" cy="1261865"/>
      </dsp:txXfrm>
    </dsp:sp>
    <dsp:sp modelId="{7ACB6477-EA81-413F-9150-C9A754AD72CF}">
      <dsp:nvSpPr>
        <dsp:cNvPr id="0" name=""/>
        <dsp:cNvSpPr/>
      </dsp:nvSpPr>
      <dsp:spPr>
        <a:xfrm>
          <a:off x="2750957" y="2952521"/>
          <a:ext cx="2386583" cy="1262408"/>
        </a:xfrm>
        <a:prstGeom prst="rect">
          <a:avLst/>
        </a:prstGeom>
        <a:solidFill>
          <a:schemeClr val="accent2">
            <a:alpha val="90000"/>
            <a:hueOff val="0"/>
            <a:satOff val="0"/>
            <a:lumOff val="0"/>
            <a:alphaOff val="-3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Culture</a:t>
          </a:r>
        </a:p>
      </dsp:txBody>
      <dsp:txXfrm>
        <a:off x="2750957" y="2952521"/>
        <a:ext cx="2386583" cy="1262408"/>
      </dsp:txXfrm>
    </dsp:sp>
    <dsp:sp modelId="{36D60BA6-874B-4570-A234-096FC43DE834}">
      <dsp:nvSpPr>
        <dsp:cNvPr id="0" name=""/>
        <dsp:cNvSpPr/>
      </dsp:nvSpPr>
      <dsp:spPr>
        <a:xfrm>
          <a:off x="5404792" y="2915213"/>
          <a:ext cx="2386583" cy="1262408"/>
        </a:xfrm>
        <a:prstGeom prst="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Nationality</a:t>
          </a:r>
        </a:p>
      </dsp:txBody>
      <dsp:txXfrm>
        <a:off x="5404792" y="2915213"/>
        <a:ext cx="2386583" cy="12624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B3A36-F731-4129-BFB8-999A9CE187E9}">
      <dsp:nvSpPr>
        <dsp:cNvPr id="0" name=""/>
        <dsp:cNvSpPr/>
      </dsp:nvSpPr>
      <dsp:spPr>
        <a:xfrm>
          <a:off x="-5719717" y="-875495"/>
          <a:ext cx="6809688" cy="6809688"/>
        </a:xfrm>
        <a:prstGeom prst="blockArc">
          <a:avLst>
            <a:gd name="adj1" fmla="val 18900000"/>
            <a:gd name="adj2" fmla="val 2700000"/>
            <a:gd name="adj3" fmla="val 317"/>
          </a:avLst>
        </a:prstGeom>
        <a:noFill/>
        <a:ln w="1079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CCAA82-D8A1-46AB-9759-BA54D6BCEE18}">
      <dsp:nvSpPr>
        <dsp:cNvPr id="0" name=""/>
        <dsp:cNvSpPr/>
      </dsp:nvSpPr>
      <dsp:spPr>
        <a:xfrm>
          <a:off x="406138" y="266390"/>
          <a:ext cx="10150707"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Consider all potential communication barriers</a:t>
          </a:r>
        </a:p>
      </dsp:txBody>
      <dsp:txXfrm>
        <a:off x="406138" y="266390"/>
        <a:ext cx="10150707" cy="532579"/>
      </dsp:txXfrm>
    </dsp:sp>
    <dsp:sp modelId="{92644091-207D-4B22-B20F-524D1F745F6E}">
      <dsp:nvSpPr>
        <dsp:cNvPr id="0" name=""/>
        <dsp:cNvSpPr/>
      </dsp:nvSpPr>
      <dsp:spPr>
        <a:xfrm>
          <a:off x="73276" y="199818"/>
          <a:ext cx="665724" cy="66572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6CB0C0-0126-4E25-8F92-E0E43EF377F8}">
      <dsp:nvSpPr>
        <dsp:cNvPr id="0" name=""/>
        <dsp:cNvSpPr/>
      </dsp:nvSpPr>
      <dsp:spPr>
        <a:xfrm>
          <a:off x="844221" y="1065159"/>
          <a:ext cx="9712624"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Use headings</a:t>
          </a:r>
        </a:p>
      </dsp:txBody>
      <dsp:txXfrm>
        <a:off x="844221" y="1065159"/>
        <a:ext cx="9712624" cy="532579"/>
      </dsp:txXfrm>
    </dsp:sp>
    <dsp:sp modelId="{53C00701-61CE-4651-83D1-6360A8FA5E17}">
      <dsp:nvSpPr>
        <dsp:cNvPr id="0" name=""/>
        <dsp:cNvSpPr/>
      </dsp:nvSpPr>
      <dsp:spPr>
        <a:xfrm>
          <a:off x="511359" y="998586"/>
          <a:ext cx="665724" cy="66572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5A805-1561-45B9-A3E0-BEAC2B8DE36E}">
      <dsp:nvSpPr>
        <dsp:cNvPr id="0" name=""/>
        <dsp:cNvSpPr/>
      </dsp:nvSpPr>
      <dsp:spPr>
        <a:xfrm>
          <a:off x="1044545" y="1863927"/>
          <a:ext cx="9512300"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Use lists</a:t>
          </a:r>
        </a:p>
      </dsp:txBody>
      <dsp:txXfrm>
        <a:off x="1044545" y="1863927"/>
        <a:ext cx="9512300" cy="532579"/>
      </dsp:txXfrm>
    </dsp:sp>
    <dsp:sp modelId="{D1C49976-D220-45BA-884A-E4B18743FBE1}">
      <dsp:nvSpPr>
        <dsp:cNvPr id="0" name=""/>
        <dsp:cNvSpPr/>
      </dsp:nvSpPr>
      <dsp:spPr>
        <a:xfrm>
          <a:off x="711683" y="1797355"/>
          <a:ext cx="665724" cy="66572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C03138-A731-4F92-BC83-F096E0AE7A17}">
      <dsp:nvSpPr>
        <dsp:cNvPr id="0" name=""/>
        <dsp:cNvSpPr/>
      </dsp:nvSpPr>
      <dsp:spPr>
        <a:xfrm>
          <a:off x="1044545" y="2662189"/>
          <a:ext cx="9512300"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Use meaningful hyperlinks</a:t>
          </a:r>
        </a:p>
      </dsp:txBody>
      <dsp:txXfrm>
        <a:off x="1044545" y="2662189"/>
        <a:ext cx="9512300" cy="532579"/>
      </dsp:txXfrm>
    </dsp:sp>
    <dsp:sp modelId="{EE2A3119-9F9F-45BF-9D97-E6D01D72DDD3}">
      <dsp:nvSpPr>
        <dsp:cNvPr id="0" name=""/>
        <dsp:cNvSpPr/>
      </dsp:nvSpPr>
      <dsp:spPr>
        <a:xfrm>
          <a:off x="711683" y="2595617"/>
          <a:ext cx="665724" cy="66572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38E7B-78B1-425A-B6FE-7D8540D03F4C}">
      <dsp:nvSpPr>
        <dsp:cNvPr id="0" name=""/>
        <dsp:cNvSpPr/>
      </dsp:nvSpPr>
      <dsp:spPr>
        <a:xfrm>
          <a:off x="844221" y="3460958"/>
          <a:ext cx="9712624"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All images have alternative text</a:t>
          </a:r>
        </a:p>
      </dsp:txBody>
      <dsp:txXfrm>
        <a:off x="844221" y="3460958"/>
        <a:ext cx="9712624" cy="532579"/>
      </dsp:txXfrm>
    </dsp:sp>
    <dsp:sp modelId="{40413DD5-8A52-424F-8F49-1FEEE931C698}">
      <dsp:nvSpPr>
        <dsp:cNvPr id="0" name=""/>
        <dsp:cNvSpPr/>
      </dsp:nvSpPr>
      <dsp:spPr>
        <a:xfrm>
          <a:off x="511359" y="3394385"/>
          <a:ext cx="665724" cy="66572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5CAB9-F463-4BEC-9CE0-49E6793314A5}">
      <dsp:nvSpPr>
        <dsp:cNvPr id="0" name=""/>
        <dsp:cNvSpPr/>
      </dsp:nvSpPr>
      <dsp:spPr>
        <a:xfrm>
          <a:off x="406138" y="4259726"/>
          <a:ext cx="10150707" cy="532579"/>
        </a:xfrm>
        <a:prstGeom prst="rect">
          <a:avLst/>
        </a:prstGeom>
        <a:solidFill>
          <a:schemeClr val="lt1">
            <a:hueOff val="0"/>
            <a:satOff val="0"/>
            <a:lumOff val="0"/>
            <a:alphaOff val="0"/>
          </a:schemeClr>
        </a:solidFill>
        <a:ln w="1079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2735"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dirty="0"/>
            <a:t>Closed-captioning for videos</a:t>
          </a:r>
        </a:p>
      </dsp:txBody>
      <dsp:txXfrm>
        <a:off x="406138" y="4259726"/>
        <a:ext cx="10150707" cy="532579"/>
      </dsp:txXfrm>
    </dsp:sp>
    <dsp:sp modelId="{61D4B0ED-4CA4-4305-8D84-BCEC6AC81AF9}">
      <dsp:nvSpPr>
        <dsp:cNvPr id="0" name=""/>
        <dsp:cNvSpPr/>
      </dsp:nvSpPr>
      <dsp:spPr>
        <a:xfrm>
          <a:off x="73276" y="4193153"/>
          <a:ext cx="665724" cy="665724"/>
        </a:xfrm>
        <a:prstGeom prst="ellipse">
          <a:avLst/>
        </a:prstGeom>
        <a:solidFill>
          <a:schemeClr val="accent2"/>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2A5CE-AA67-4E7D-B635-BBF436F5C732}">
      <dsp:nvSpPr>
        <dsp:cNvPr id="0" name=""/>
        <dsp:cNvSpPr/>
      </dsp:nvSpPr>
      <dsp:spPr>
        <a:xfrm>
          <a:off x="-5821630" y="-890989"/>
          <a:ext cx="6930753" cy="6930753"/>
        </a:xfrm>
        <a:prstGeom prst="blockArc">
          <a:avLst>
            <a:gd name="adj1" fmla="val 18900000"/>
            <a:gd name="adj2" fmla="val 2700000"/>
            <a:gd name="adj3" fmla="val 312"/>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C09654-2086-411F-8562-A8057D44F79B}">
      <dsp:nvSpPr>
        <dsp:cNvPr id="0" name=""/>
        <dsp:cNvSpPr/>
      </dsp:nvSpPr>
      <dsp:spPr>
        <a:xfrm>
          <a:off x="484778" y="321695"/>
          <a:ext cx="7190189" cy="6438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01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Learn and maintain etiquette</a:t>
          </a:r>
        </a:p>
      </dsp:txBody>
      <dsp:txXfrm>
        <a:off x="484778" y="321695"/>
        <a:ext cx="7190189" cy="643802"/>
      </dsp:txXfrm>
    </dsp:sp>
    <dsp:sp modelId="{12C76167-E5F8-4ED5-BBA2-73EE559AA34A}">
      <dsp:nvSpPr>
        <dsp:cNvPr id="0" name=""/>
        <dsp:cNvSpPr/>
      </dsp:nvSpPr>
      <dsp:spPr>
        <a:xfrm>
          <a:off x="82401" y="241220"/>
          <a:ext cx="804753" cy="804753"/>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56BA43-4F03-4AB3-BE79-2E5A202B8635}">
      <dsp:nvSpPr>
        <dsp:cNvPr id="0" name=""/>
        <dsp:cNvSpPr/>
      </dsp:nvSpPr>
      <dsp:spPr>
        <a:xfrm>
          <a:off x="946108" y="1287090"/>
          <a:ext cx="6728859" cy="6438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01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Avoid slang, idioms, and double meanings</a:t>
          </a:r>
        </a:p>
      </dsp:txBody>
      <dsp:txXfrm>
        <a:off x="946108" y="1287090"/>
        <a:ext cx="6728859" cy="643802"/>
      </dsp:txXfrm>
    </dsp:sp>
    <dsp:sp modelId="{3041DE75-25AD-4D82-80C6-3AC3CEDC23AC}">
      <dsp:nvSpPr>
        <dsp:cNvPr id="0" name=""/>
        <dsp:cNvSpPr/>
      </dsp:nvSpPr>
      <dsp:spPr>
        <a:xfrm>
          <a:off x="543731" y="1206615"/>
          <a:ext cx="804753" cy="804753"/>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9D77F-B63B-4881-87EB-5F03E4102978}">
      <dsp:nvSpPr>
        <dsp:cNvPr id="0" name=""/>
        <dsp:cNvSpPr/>
      </dsp:nvSpPr>
      <dsp:spPr>
        <a:xfrm>
          <a:off x="1087699" y="2252486"/>
          <a:ext cx="6587267" cy="6438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01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Speak slowly</a:t>
          </a:r>
        </a:p>
      </dsp:txBody>
      <dsp:txXfrm>
        <a:off x="1087699" y="2252486"/>
        <a:ext cx="6587267" cy="643802"/>
      </dsp:txXfrm>
    </dsp:sp>
    <dsp:sp modelId="{72D0C5C7-F2EC-43E5-BB82-E55344B0CB99}">
      <dsp:nvSpPr>
        <dsp:cNvPr id="0" name=""/>
        <dsp:cNvSpPr/>
      </dsp:nvSpPr>
      <dsp:spPr>
        <a:xfrm>
          <a:off x="685322" y="2172010"/>
          <a:ext cx="804753" cy="804753"/>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9369C6-A4CA-4661-9F7E-00F15281B115}">
      <dsp:nvSpPr>
        <dsp:cNvPr id="0" name=""/>
        <dsp:cNvSpPr/>
      </dsp:nvSpPr>
      <dsp:spPr>
        <a:xfrm>
          <a:off x="946108" y="3217881"/>
          <a:ext cx="6728859" cy="6438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01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Keep it simple</a:t>
          </a:r>
        </a:p>
      </dsp:txBody>
      <dsp:txXfrm>
        <a:off x="946108" y="3217881"/>
        <a:ext cx="6728859" cy="643802"/>
      </dsp:txXfrm>
    </dsp:sp>
    <dsp:sp modelId="{8E605292-B216-4C5D-B987-419C0FE2BCEE}">
      <dsp:nvSpPr>
        <dsp:cNvPr id="0" name=""/>
        <dsp:cNvSpPr/>
      </dsp:nvSpPr>
      <dsp:spPr>
        <a:xfrm>
          <a:off x="543731" y="3137406"/>
          <a:ext cx="804753" cy="804753"/>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F85DF-D2B6-4823-AC60-CD66BE8D2B4E}">
      <dsp:nvSpPr>
        <dsp:cNvPr id="0" name=""/>
        <dsp:cNvSpPr/>
      </dsp:nvSpPr>
      <dsp:spPr>
        <a:xfrm>
          <a:off x="484778" y="4183276"/>
          <a:ext cx="7190189" cy="6438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1018"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dirty="0"/>
            <a:t>Practice active listening</a:t>
          </a:r>
        </a:p>
      </dsp:txBody>
      <dsp:txXfrm>
        <a:off x="484778" y="4183276"/>
        <a:ext cx="7190189" cy="643802"/>
      </dsp:txXfrm>
    </dsp:sp>
    <dsp:sp modelId="{22B351A6-8C6B-4A44-B24B-1A22F9CE45B4}">
      <dsp:nvSpPr>
        <dsp:cNvPr id="0" name=""/>
        <dsp:cNvSpPr/>
      </dsp:nvSpPr>
      <dsp:spPr>
        <a:xfrm>
          <a:off x="82401" y="4102801"/>
          <a:ext cx="804753" cy="804753"/>
        </a:xfrm>
        <a:prstGeom prst="ellipse">
          <a:avLst/>
        </a:prstGeom>
        <a:solidFill>
          <a:srgbClr val="007681"/>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BE7AD-0D12-4277-9041-762E93919548}"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22B22-C7E4-4A7E-8F03-0FF09F6B1FAF}" type="slidenum">
              <a:rPr lang="en-US" smtClean="0"/>
              <a:t>‹#›</a:t>
            </a:fld>
            <a:endParaRPr lang="en-US"/>
          </a:p>
        </p:txBody>
      </p:sp>
    </p:spTree>
    <p:extLst>
      <p:ext uri="{BB962C8B-B14F-4D97-AF65-F5344CB8AC3E}">
        <p14:creationId xmlns:p14="http://schemas.microsoft.com/office/powerpoint/2010/main" val="266439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22B22-C7E4-4A7E-8F03-0FF09F6B1FAF}" type="slidenum">
              <a:rPr lang="en-US" smtClean="0"/>
              <a:t>1</a:t>
            </a:fld>
            <a:endParaRPr lang="en-US"/>
          </a:p>
        </p:txBody>
      </p:sp>
    </p:spTree>
    <p:extLst>
      <p:ext uri="{BB962C8B-B14F-4D97-AF65-F5344CB8AC3E}">
        <p14:creationId xmlns:p14="http://schemas.microsoft.com/office/powerpoint/2010/main" val="2866528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at the slide you get an idea of the impact that is made through family engagement work. The research behind actively engaging families is sound. A key ingredient for reaching families is effective communication. </a:t>
            </a:r>
          </a:p>
          <a:p>
            <a:endParaRPr lang="en-US" dirty="0"/>
          </a:p>
          <a:p>
            <a:r>
              <a:rPr lang="en-US" dirty="0"/>
              <a:t>Sharing these eleven benefits with staff and families is the first step to improving family engagement. Consider how you could provide this information to your families. What effective ways could be used to ensure families receive and understand this information?</a:t>
            </a:r>
          </a:p>
          <a:p>
            <a:endParaRPr lang="en-US" dirty="0"/>
          </a:p>
          <a:p>
            <a:r>
              <a:rPr lang="en-US" dirty="0"/>
              <a:t>It is our hope by the end of this PowerPoint you will have new insight and strategies to do just that.</a:t>
            </a:r>
          </a:p>
        </p:txBody>
      </p:sp>
      <p:sp>
        <p:nvSpPr>
          <p:cNvPr id="4" name="Slide Number Placeholder 3"/>
          <p:cNvSpPr>
            <a:spLocks noGrp="1"/>
          </p:cNvSpPr>
          <p:nvPr>
            <p:ph type="sldNum" sz="quarter" idx="5"/>
          </p:nvPr>
        </p:nvSpPr>
        <p:spPr/>
        <p:txBody>
          <a:bodyPr/>
          <a:lstStyle/>
          <a:p>
            <a:fld id="{6A322B22-C7E4-4A7E-8F03-0FF09F6B1FAF}" type="slidenum">
              <a:rPr lang="en-US" smtClean="0"/>
              <a:t>10</a:t>
            </a:fld>
            <a:endParaRPr lang="en-US"/>
          </a:p>
        </p:txBody>
      </p:sp>
    </p:spTree>
    <p:extLst>
      <p:ext uri="{BB962C8B-B14F-4D97-AF65-F5344CB8AC3E}">
        <p14:creationId xmlns:p14="http://schemas.microsoft.com/office/powerpoint/2010/main" val="212112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the benefits to all the parties included.  Looking over this list are there any others you can think of. We also have not listed the benefits to the community or community organizations. Effective communication across your community partners also improves engagement with them and families as well.</a:t>
            </a:r>
          </a:p>
        </p:txBody>
      </p:sp>
      <p:sp>
        <p:nvSpPr>
          <p:cNvPr id="4" name="Slide Number Placeholder 3"/>
          <p:cNvSpPr>
            <a:spLocks noGrp="1"/>
          </p:cNvSpPr>
          <p:nvPr>
            <p:ph type="sldNum" sz="quarter" idx="5"/>
          </p:nvPr>
        </p:nvSpPr>
        <p:spPr/>
        <p:txBody>
          <a:bodyPr/>
          <a:lstStyle/>
          <a:p>
            <a:fld id="{6A322B22-C7E4-4A7E-8F03-0FF09F6B1FAF}" type="slidenum">
              <a:rPr lang="en-US" smtClean="0"/>
              <a:t>11</a:t>
            </a:fld>
            <a:endParaRPr lang="en-US"/>
          </a:p>
        </p:txBody>
      </p:sp>
    </p:spTree>
    <p:extLst>
      <p:ext uri="{BB962C8B-B14F-4D97-AF65-F5344CB8AC3E}">
        <p14:creationId xmlns:p14="http://schemas.microsoft.com/office/powerpoint/2010/main" val="84945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in these quotes from family engagement researchers, several factors are important in home-school </a:t>
            </a:r>
            <a:r>
              <a:rPr lang="en-US" b="1" dirty="0"/>
              <a:t>communication</a:t>
            </a:r>
            <a:r>
              <a:rPr lang="en-US" dirty="0"/>
              <a:t>.</a:t>
            </a:r>
          </a:p>
          <a:p>
            <a:endParaRPr lang="en-US" dirty="0"/>
          </a:p>
          <a:p>
            <a:r>
              <a:rPr lang="en-US" dirty="0"/>
              <a:t>When schools connect with families using a variety of methods parents’ and students’ respond positively. </a:t>
            </a:r>
          </a:p>
          <a:p>
            <a:endParaRPr lang="en-US" dirty="0"/>
          </a:p>
          <a:p>
            <a:r>
              <a:rPr lang="en-US" dirty="0"/>
              <a:t>Finding a variety of ways to reach parents takes effort. Surveys, trial and error as well as sending the same information through multiple means of communication are just some of the examples that strengthen the home-school connection.</a:t>
            </a:r>
          </a:p>
        </p:txBody>
      </p:sp>
      <p:sp>
        <p:nvSpPr>
          <p:cNvPr id="4" name="Slide Number Placeholder 3"/>
          <p:cNvSpPr>
            <a:spLocks noGrp="1"/>
          </p:cNvSpPr>
          <p:nvPr>
            <p:ph type="sldNum" sz="quarter" idx="5"/>
          </p:nvPr>
        </p:nvSpPr>
        <p:spPr/>
        <p:txBody>
          <a:bodyPr/>
          <a:lstStyle/>
          <a:p>
            <a:fld id="{6A322B22-C7E4-4A7E-8F03-0FF09F6B1FAF}" type="slidenum">
              <a:rPr lang="en-US" smtClean="0"/>
              <a:t>12</a:t>
            </a:fld>
            <a:endParaRPr lang="en-US"/>
          </a:p>
        </p:txBody>
      </p:sp>
    </p:spTree>
    <p:extLst>
      <p:ext uri="{BB962C8B-B14F-4D97-AF65-F5344CB8AC3E}">
        <p14:creationId xmlns:p14="http://schemas.microsoft.com/office/powerpoint/2010/main" val="421415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314450"/>
            <a:ext cx="5486400" cy="3086100"/>
          </a:xfrm>
        </p:spPr>
      </p:sp>
      <p:sp>
        <p:nvSpPr>
          <p:cNvPr id="3" name="Notes Placeholder 2" descr="picture of mapping activity worksheets"/>
          <p:cNvSpPr>
            <a:spLocks noGrp="1"/>
          </p:cNvSpPr>
          <p:nvPr>
            <p:ph type="body" idx="1"/>
          </p:nvPr>
        </p:nvSpPr>
        <p:spPr/>
        <p:txBody>
          <a:bodyPr/>
          <a:lstStyle/>
          <a:p>
            <a:r>
              <a:rPr lang="en-US" dirty="0"/>
              <a:t>Examine your practices around communicating and contact with parents.</a:t>
            </a:r>
          </a:p>
          <a:p>
            <a:r>
              <a:rPr lang="en-US" dirty="0"/>
              <a:t>Using activity 2.1 you can look at your current practices and determine if you need to re-examine or re-structure your parent-teacher interactions.</a:t>
            </a:r>
          </a:p>
          <a:p>
            <a:endParaRPr lang="en-US" dirty="0"/>
          </a:p>
          <a:p>
            <a:r>
              <a:rPr lang="en-US" dirty="0"/>
              <a:t>Keep in mind positive, two-way, and open, are key words around communicating with parents and families.</a:t>
            </a:r>
          </a:p>
        </p:txBody>
      </p:sp>
      <p:sp>
        <p:nvSpPr>
          <p:cNvPr id="4" name="Slide Number Placeholder 3"/>
          <p:cNvSpPr>
            <a:spLocks noGrp="1"/>
          </p:cNvSpPr>
          <p:nvPr>
            <p:ph type="sldNum" sz="quarter" idx="5"/>
          </p:nvPr>
        </p:nvSpPr>
        <p:spPr/>
        <p:txBody>
          <a:bodyPr/>
          <a:lstStyle/>
          <a:p>
            <a:fld id="{6A322B22-C7E4-4A7E-8F03-0FF09F6B1FAF}" type="slidenum">
              <a:rPr lang="en-US" smtClean="0"/>
              <a:t>13</a:t>
            </a:fld>
            <a:endParaRPr lang="en-US"/>
          </a:p>
        </p:txBody>
      </p:sp>
    </p:spTree>
    <p:extLst>
      <p:ext uri="{BB962C8B-B14F-4D97-AF65-F5344CB8AC3E}">
        <p14:creationId xmlns:p14="http://schemas.microsoft.com/office/powerpoint/2010/main" val="2097067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98B0491-2559-4F30-AF42-C3A4A0346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59C3337-B380-49F0-B810-4CE126680D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a:extLst>
              <a:ext uri="{FF2B5EF4-FFF2-40B4-BE49-F238E27FC236}">
                <a16:creationId xmlns:a16="http://schemas.microsoft.com/office/drawing/2014/main" id="{9A0D2102-234B-48EC-BACE-2016CC38A9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D659F-02D2-45C0-AC8F-27A03DE249D8}" type="slidenum">
              <a:rPr lang="en-US" altLang="en-US" smtClean="0">
                <a:solidFill>
                  <a:srgbClr val="000000"/>
                </a:solidFill>
                <a:latin typeface="Calibri" panose="020F0502020204030204" pitchFamily="34" charset="0"/>
              </a:rPr>
              <a:pPr/>
              <a:t>14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58939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Diversities impact how we communicate.  We live in a diverse society.  While certain differences, such as diversities in race and ethnicity, may be easy to see, other differences, such as those involving socio-economic status and sexual orientation may be less visible.  This does not, however, mean that they do not impact the daily lives of our students and our interactions with those students.  The best way for us to respond to these differences is by increasing our own self-awareness of our personal identities and understanding how our background has influenced who we are.  Then we must recognize that the backgrounds of others are relevant and acceptable, and also shape who </a:t>
            </a:r>
            <a:r>
              <a:rPr lang="en-US" altLang="en-US" i="1" dirty="0">
                <a:latin typeface="Arial" panose="020B0604020202020204" pitchFamily="34" charset="0"/>
              </a:rPr>
              <a:t>they</a:t>
            </a:r>
            <a:r>
              <a:rPr lang="en-US" altLang="en-US" dirty="0">
                <a:latin typeface="Arial" panose="020B0604020202020204" pitchFamily="34" charset="0"/>
              </a:rPr>
              <a:t> are.  Elements of race, language, sexual orientation, occupation, ethnicity, socio-economic status, ability and disability, and culture and nationality, can all have implications on how we communicate with each other.  </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96949A-BDDD-4D68-9570-3E240F3E5E0A}" type="slidenum">
              <a:rPr lang="en-US" altLang="en-US" smtClean="0">
                <a:solidFill>
                  <a:srgbClr val="000000"/>
                </a:solidFill>
              </a:rPr>
              <a:pPr/>
              <a:t>15</a:t>
            </a:fld>
            <a:endParaRPr lang="en-US" altLang="en-US">
              <a:solidFill>
                <a:srgbClr val="000000"/>
              </a:solidFill>
            </a:endParaRPr>
          </a:p>
        </p:txBody>
      </p:sp>
    </p:spTree>
    <p:extLst>
      <p:ext uri="{BB962C8B-B14F-4D97-AF65-F5344CB8AC3E}">
        <p14:creationId xmlns:p14="http://schemas.microsoft.com/office/powerpoint/2010/main" val="20194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read over the points on this slide. Have them consider if these are practices they are already doing, need to implement, or need to collect input from families about.</a:t>
            </a:r>
          </a:p>
        </p:txBody>
      </p:sp>
      <p:sp>
        <p:nvSpPr>
          <p:cNvPr id="4" name="Slide Number Placeholder 3"/>
          <p:cNvSpPr>
            <a:spLocks noGrp="1"/>
          </p:cNvSpPr>
          <p:nvPr>
            <p:ph type="sldNum" sz="quarter" idx="5"/>
          </p:nvPr>
        </p:nvSpPr>
        <p:spPr/>
        <p:txBody>
          <a:bodyPr/>
          <a:lstStyle/>
          <a:p>
            <a:fld id="{EDABDF13-12F0-4233-8366-CAB1C7EFB975}" type="slidenum">
              <a:rPr lang="en-US" smtClean="0"/>
              <a:t>16</a:t>
            </a:fld>
            <a:endParaRPr lang="en-US"/>
          </a:p>
        </p:txBody>
      </p:sp>
    </p:spTree>
    <p:extLst>
      <p:ext uri="{BB962C8B-B14F-4D97-AF65-F5344CB8AC3E}">
        <p14:creationId xmlns:p14="http://schemas.microsoft.com/office/powerpoint/2010/main" val="163986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xfrm>
            <a:off x="0" y="4344988"/>
            <a:ext cx="6761747" cy="4654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50" dirty="0">
                <a:latin typeface="Arial" panose="020B0604020202020204" pitchFamily="34" charset="0"/>
              </a:rPr>
              <a:t>A large part of being prepared to partner with families is to embrace the cultural differences of the school community. Despite the statistics on this slide, many new teachers are unprepared to deal with the challenges of this diversity in their classrooms. (E. Trumbull, 2011).</a:t>
            </a:r>
          </a:p>
          <a:p>
            <a:r>
              <a:rPr lang="en-US" altLang="en-US" sz="1050" dirty="0">
                <a:latin typeface="Arial" panose="020B0604020202020204" pitchFamily="34" charset="0"/>
              </a:rPr>
              <a:t>People of various cultures communicate differently and in unique styles. If schools are to strengthen home-school relationships, they need to effectively use cross-cultural communication. A </a:t>
            </a:r>
            <a:r>
              <a:rPr lang="en-US" altLang="en-US" sz="1050" dirty="0" err="1">
                <a:latin typeface="Arial" panose="020B0604020202020204" pitchFamily="34" charset="0"/>
              </a:rPr>
              <a:t>Chuukese</a:t>
            </a:r>
            <a:r>
              <a:rPr lang="en-US" altLang="en-US" sz="1050" dirty="0">
                <a:latin typeface="Arial" panose="020B0604020202020204" pitchFamily="34" charset="0"/>
              </a:rPr>
              <a:t> parent in a study by </a:t>
            </a:r>
            <a:r>
              <a:rPr lang="en-US" altLang="en-US" sz="1050" dirty="0" err="1">
                <a:latin typeface="Arial" panose="020B0604020202020204" pitchFamily="34" charset="0"/>
              </a:rPr>
              <a:t>Stoicovy</a:t>
            </a:r>
            <a:r>
              <a:rPr lang="en-US" altLang="en-US" sz="1050" dirty="0">
                <a:latin typeface="Arial" panose="020B0604020202020204" pitchFamily="34" charset="0"/>
              </a:rPr>
              <a:t> and colleagues (2011) stated that “school is not communicating clearly to the home, so that may be one reason why the home is not participating in some of those expectations of functions that are held at the school” (p. 13).</a:t>
            </a:r>
          </a:p>
          <a:p>
            <a:r>
              <a:rPr lang="en-US" altLang="en-US" sz="1050" dirty="0">
                <a:latin typeface="Arial" panose="020B0604020202020204" pitchFamily="34" charset="0"/>
              </a:rPr>
              <a:t>According to </a:t>
            </a:r>
            <a:r>
              <a:rPr lang="en-US" altLang="en-US" sz="1050" dirty="0" err="1">
                <a:latin typeface="Arial" panose="020B0604020202020204" pitchFamily="34" charset="0"/>
              </a:rPr>
              <a:t>Halgunseth</a:t>
            </a:r>
            <a:r>
              <a:rPr lang="en-US" altLang="en-US" sz="1050" dirty="0">
                <a:latin typeface="Arial" panose="020B0604020202020204" pitchFamily="34" charset="0"/>
              </a:rPr>
              <a:t>, 2009, it is critical to translate important communications into the various languages represented in the school community, making families feel welcome in the school with signs in their language, and inviting role models from the various cultures into the classroom. </a:t>
            </a:r>
            <a:r>
              <a:rPr lang="en-US" altLang="en-US" sz="1050" dirty="0" err="1">
                <a:latin typeface="Arial" panose="020B0604020202020204" pitchFamily="34" charset="0"/>
              </a:rPr>
              <a:t>Halgunseth</a:t>
            </a:r>
            <a:r>
              <a:rPr lang="en-US" altLang="en-US" sz="1050" dirty="0">
                <a:latin typeface="Arial" panose="020B0604020202020204" pitchFamily="34" charset="0"/>
              </a:rPr>
              <a:t> goes on to say, ‘educators should listen to and provide families the opportunity to give feedback on their children’s progress in a manner that is culturally appropriate for them.’ </a:t>
            </a:r>
          </a:p>
          <a:p>
            <a:r>
              <a:rPr lang="en-US" altLang="en-US" sz="1050" dirty="0">
                <a:latin typeface="Arial" panose="020B0604020202020204" pitchFamily="34" charset="0"/>
              </a:rPr>
              <a:t>Cross-cultural communication also involves being sensitive to cultural </a:t>
            </a:r>
            <a:r>
              <a:rPr lang="en-US" altLang="en-US" sz="1050">
                <a:latin typeface="Arial" panose="020B0604020202020204" pitchFamily="34" charset="0"/>
              </a:rPr>
              <a:t>customs, and </a:t>
            </a:r>
            <a:r>
              <a:rPr lang="en-US" altLang="en-US" sz="1050" dirty="0">
                <a:latin typeface="Arial" panose="020B0604020202020204" pitchFamily="34" charset="0"/>
              </a:rPr>
              <a:t>being careful as to how words are used. We must avoid conversations that imply that all people of an ethnic group are ‘all the same.’ Using language which promotes unity and common concern for the well being and academic and social achievement of the child bridges any gaps in communication and shows respect.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50" dirty="0">
                <a:latin typeface="Arial" panose="020B0604020202020204" pitchFamily="34" charset="0"/>
              </a:rPr>
              <a:t>Increasing diversity in the student population intensifies the need for and the difficulties of establishing culturally sensitive and meaningful communication between teachers and families.  </a:t>
            </a:r>
            <a:r>
              <a:rPr lang="en-US" altLang="en-US" sz="1050" dirty="0" err="1">
                <a:latin typeface="Arial" panose="020B0604020202020204" pitchFamily="34" charset="0"/>
              </a:rPr>
              <a:t>Eberly</a:t>
            </a:r>
            <a:r>
              <a:rPr lang="en-US" altLang="en-US" sz="1050" dirty="0">
                <a:latin typeface="Arial" panose="020B0604020202020204" pitchFamily="34" charset="0"/>
              </a:rPr>
              <a:t>, Joshi, &amp; </a:t>
            </a:r>
            <a:r>
              <a:rPr lang="en-US" altLang="en-US" sz="1050" dirty="0" err="1">
                <a:latin typeface="Arial" panose="020B0604020202020204" pitchFamily="34" charset="0"/>
              </a:rPr>
              <a:t>Konzal</a:t>
            </a:r>
            <a:r>
              <a:rPr lang="en-US" altLang="en-US" sz="1050" dirty="0">
                <a:latin typeface="Arial" panose="020B0604020202020204" pitchFamily="34" charset="0"/>
              </a:rPr>
              <a:t> examined the opinions and practices of 21 early childhood and elementary school teachers through a multi-phase research design.  They discovered that even when teachers claimed to recognize the importance of respecting cultural differences, they nonetheless displayed and acted upon preconceived cultural biases.  It was surmised that most teachers would benefit from professional development programs that asked them to confront their own cultural biases.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accent2"/>
                </a:solidFill>
                <a:latin typeface="Gill Sans MT" panose="020B0502020104020203" pitchFamily="34" charset="0"/>
              </a:rPr>
              <a:t>In a focus group of 21 teachers…</a:t>
            </a:r>
            <a:r>
              <a:rPr lang="en-US" sz="1050" dirty="0">
                <a:solidFill>
                  <a:schemeClr val="accent2"/>
                </a:solidFill>
                <a:latin typeface="Gill Sans MT" panose="020B0502020104020203" pitchFamily="34" charset="0"/>
              </a:rPr>
              <a:t>Participants said it was important to understand families’ practices and beliefs BUT simultaneously negatively judged specific beliefs and practices. Participants who valued diversity understood the importance of engaging families in two-way, non-judgmental dialogue in order to build relationships </a:t>
            </a:r>
            <a:r>
              <a:rPr lang="en-US" altLang="en-US" sz="1050" dirty="0"/>
              <a:t>(</a:t>
            </a:r>
            <a:r>
              <a:rPr lang="en-US" altLang="en-US" sz="1050" dirty="0" err="1"/>
              <a:t>Eberly</a:t>
            </a:r>
            <a:r>
              <a:rPr lang="en-US" altLang="en-US" sz="1050" dirty="0"/>
              <a:t>, Joshi, &amp; </a:t>
            </a:r>
            <a:r>
              <a:rPr lang="en-US" altLang="en-US" sz="1050" dirty="0" err="1"/>
              <a:t>Konzal</a:t>
            </a:r>
            <a:r>
              <a:rPr lang="en-US" altLang="en-US" sz="1050" dirty="0"/>
              <a:t>, 2007)</a:t>
            </a:r>
          </a:p>
          <a:p>
            <a:pPr>
              <a:defRPr/>
            </a:pPr>
            <a:endParaRPr lang="en-US" sz="1050" dirty="0">
              <a:solidFill>
                <a:schemeClr val="accent2"/>
              </a:solidFill>
              <a:latin typeface="Gill Sans MT" panose="020B0502020104020203" pitchFamily="34" charset="0"/>
            </a:endParaRPr>
          </a:p>
          <a:p>
            <a:endParaRPr lang="en-US" altLang="en-US" dirty="0">
              <a:latin typeface="Arial" panose="020B060402020202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238" indent="-290513">
              <a:defRPr>
                <a:solidFill>
                  <a:schemeClr val="tx1"/>
                </a:solidFill>
                <a:latin typeface="Arial" panose="020B0604020202020204" pitchFamily="34" charset="0"/>
                <a:cs typeface="Arial" panose="020B0604020202020204" pitchFamily="34" charset="0"/>
              </a:defRPr>
            </a:lvl2pPr>
            <a:lvl3pPr marL="1165225" indent="-231775">
              <a:defRPr>
                <a:solidFill>
                  <a:schemeClr val="tx1"/>
                </a:solidFill>
                <a:latin typeface="Arial" panose="020B0604020202020204" pitchFamily="34" charset="0"/>
                <a:cs typeface="Arial" panose="020B0604020202020204" pitchFamily="34" charset="0"/>
              </a:defRPr>
            </a:lvl3pPr>
            <a:lvl4pPr marL="1631950" indent="-231775">
              <a:defRPr>
                <a:solidFill>
                  <a:schemeClr val="tx1"/>
                </a:solidFill>
                <a:latin typeface="Arial" panose="020B0604020202020204" pitchFamily="34" charset="0"/>
                <a:cs typeface="Arial" panose="020B0604020202020204" pitchFamily="34" charset="0"/>
              </a:defRPr>
            </a:lvl4pPr>
            <a:lvl5pPr marL="2098675" indent="-231775">
              <a:defRPr>
                <a:solidFill>
                  <a:schemeClr val="tx1"/>
                </a:solidFill>
                <a:latin typeface="Arial" panose="020B0604020202020204" pitchFamily="34"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8A3FAF-66B2-48EC-9462-CCC73A46F275}" type="slidenum">
              <a:rPr lang="en-US" altLang="en-US" smtClean="0"/>
              <a:pPr/>
              <a:t>17</a:t>
            </a:fld>
            <a:endParaRPr lang="en-US" altLang="en-US"/>
          </a:p>
        </p:txBody>
      </p:sp>
    </p:spTree>
    <p:extLst>
      <p:ext uri="{BB962C8B-B14F-4D97-AF65-F5344CB8AC3E}">
        <p14:creationId xmlns:p14="http://schemas.microsoft.com/office/powerpoint/2010/main" val="75809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7516" y="4400550"/>
            <a:ext cx="5594684" cy="4177966"/>
          </a:xfrm>
        </p:spPr>
        <p:txBody>
          <a:bodyPr/>
          <a:lstStyle/>
          <a:p>
            <a:r>
              <a:rPr lang="en-US" sz="1200" b="0" i="0" kern="1200" dirty="0">
                <a:solidFill>
                  <a:schemeClr val="tx1"/>
                </a:solidFill>
                <a:effectLst/>
                <a:latin typeface="+mn-lt"/>
                <a:ea typeface="+mn-ea"/>
                <a:cs typeface="+mn-cs"/>
              </a:rPr>
              <a:t>Many cultures have specific etiquette around the way they communicate. Before you meet, find</a:t>
            </a:r>
            <a:r>
              <a:rPr lang="en-US" sz="1200" b="0" i="0" kern="1200" baseline="0" dirty="0">
                <a:solidFill>
                  <a:schemeClr val="tx1"/>
                </a:solidFill>
                <a:effectLst/>
                <a:latin typeface="+mn-lt"/>
                <a:ea typeface="+mn-ea"/>
                <a:cs typeface="+mn-cs"/>
              </a:rPr>
              <a:t> out what specific etiquettes are valuable in the other person’s culture</a:t>
            </a:r>
            <a:r>
              <a:rPr lang="en-US" sz="1200" b="0" i="0" kern="1200" dirty="0">
                <a:solidFill>
                  <a:schemeClr val="tx1"/>
                </a:solidFill>
                <a:effectLst/>
                <a:latin typeface="+mn-lt"/>
                <a:ea typeface="+mn-ea"/>
                <a:cs typeface="+mn-cs"/>
              </a:rPr>
              <a:t>. For</a:t>
            </a:r>
            <a:r>
              <a:rPr lang="en-US" sz="1200" b="0" i="0" kern="1200" baseline="0" dirty="0">
                <a:solidFill>
                  <a:schemeClr val="tx1"/>
                </a:solidFill>
                <a:effectLst/>
                <a:latin typeface="+mn-lt"/>
                <a:ea typeface="+mn-ea"/>
                <a:cs typeface="+mn-cs"/>
              </a:rPr>
              <a:t> example in some cultures it may be disrespectful to use first names.  Being unaware of this may result in inadvertently offending someone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Not even the most educated non-native English speaker will have a comprehensive understanding of English slang, idioms and sayings. They may understand the individual words you have said, but not the context or the meaning. As a result you could end up confusing them or at worst, offending them.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Modulating the</a:t>
            </a:r>
            <a:r>
              <a:rPr lang="en-US" sz="1200" b="0" i="0" kern="1200" baseline="0" dirty="0">
                <a:solidFill>
                  <a:schemeClr val="tx1"/>
                </a:solidFill>
                <a:effectLst/>
                <a:latin typeface="+mn-lt"/>
                <a:ea typeface="+mn-ea"/>
                <a:cs typeface="+mn-cs"/>
              </a:rPr>
              <a:t> pace of your speech will help you speak clearly and be better understood</a:t>
            </a:r>
            <a:r>
              <a:rPr lang="en-US" sz="1200" b="0" i="0" kern="1200" dirty="0">
                <a:solidFill>
                  <a:schemeClr val="tx1"/>
                </a:solidFill>
                <a:effectLst/>
                <a:latin typeface="+mn-lt"/>
                <a:ea typeface="+mn-ea"/>
                <a:cs typeface="+mn-cs"/>
              </a:rPr>
              <a:t>. Consider clear but concise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sentences and make sure you give the other person time to digest</a:t>
            </a:r>
            <a:r>
              <a:rPr lang="en-US" sz="1200" b="0" i="0" kern="1200" baseline="0" dirty="0">
                <a:solidFill>
                  <a:schemeClr val="tx1"/>
                </a:solidFill>
                <a:effectLst/>
                <a:latin typeface="+mn-lt"/>
                <a:ea typeface="+mn-ea"/>
                <a:cs typeface="+mn-cs"/>
              </a:rPr>
              <a:t> what you are saying.</a:t>
            </a:r>
            <a:r>
              <a:rPr lang="en-US" sz="1200" b="0" i="0" kern="1200" dirty="0">
                <a:solidFill>
                  <a:schemeClr val="tx1"/>
                </a:solidFill>
                <a:effectLst/>
                <a:latin typeface="+mn-lt"/>
                <a:ea typeface="+mn-ea"/>
                <a:cs typeface="+mn-cs"/>
              </a:rPr>
              <a:t> However, be careful not to go too slow that it is misinterpreted as patronizing.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 cross-cultural conversation you will make it easier for both of you by avoiding big words and speaking as simply as possible.</a:t>
            </a:r>
          </a:p>
          <a:p>
            <a:endParaRPr lang="en-US" sz="1200" b="0" i="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Active listening is a very effective strategy for improving cross cultural communication. By restating or summarizing what the other person said you will ensure that you have understood them correctly.  You can also show you are listening by asking questions. This will help</a:t>
            </a:r>
            <a:r>
              <a:rPr lang="en-US" sz="1200" b="0" i="0" kern="1200" baseline="0" dirty="0">
                <a:solidFill>
                  <a:schemeClr val="tx1"/>
                </a:solidFill>
                <a:effectLst/>
                <a:latin typeface="+mn-lt"/>
                <a:ea typeface="+mn-ea"/>
                <a:cs typeface="+mn-cs"/>
              </a:rPr>
              <a:t> avoid missing any </a:t>
            </a:r>
            <a:r>
              <a:rPr lang="en-US" sz="1200" b="0" i="0" kern="1200" dirty="0">
                <a:solidFill>
                  <a:schemeClr val="tx1"/>
                </a:solidFill>
                <a:effectLst/>
                <a:latin typeface="+mn-lt"/>
                <a:ea typeface="+mn-ea"/>
                <a:cs typeface="+mn-cs"/>
              </a:rPr>
              <a:t>important information.</a:t>
            </a:r>
          </a:p>
          <a:p>
            <a:endParaRPr lang="en-US" dirty="0"/>
          </a:p>
        </p:txBody>
      </p:sp>
      <p:sp>
        <p:nvSpPr>
          <p:cNvPr id="4" name="Slide Number Placeholder 3"/>
          <p:cNvSpPr>
            <a:spLocks noGrp="1"/>
          </p:cNvSpPr>
          <p:nvPr>
            <p:ph type="sldNum" sz="quarter" idx="10"/>
          </p:nvPr>
        </p:nvSpPr>
        <p:spPr/>
        <p:txBody>
          <a:bodyPr/>
          <a:lstStyle/>
          <a:p>
            <a:fld id="{A5C2B595-D848-4494-BC05-5989486F6F0D}" type="slidenum">
              <a:rPr lang="en-US" smtClean="0"/>
              <a:t>18</a:t>
            </a:fld>
            <a:endParaRPr lang="en-US"/>
          </a:p>
        </p:txBody>
      </p:sp>
    </p:spTree>
    <p:extLst>
      <p:ext uri="{BB962C8B-B14F-4D97-AF65-F5344CB8AC3E}">
        <p14:creationId xmlns:p14="http://schemas.microsoft.com/office/powerpoint/2010/main" val="757922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allow the other person to respond, ask questions,</a:t>
            </a:r>
            <a:r>
              <a:rPr lang="en-US" baseline="0" dirty="0"/>
              <a:t> and express themselves as well</a:t>
            </a:r>
          </a:p>
          <a:p>
            <a:endParaRPr lang="en-US" baseline="0" dirty="0"/>
          </a:p>
          <a:p>
            <a:r>
              <a:rPr lang="en-US" baseline="0" dirty="0"/>
              <a:t>In many cultures humor is considered disrespectful </a:t>
            </a:r>
          </a:p>
          <a:p>
            <a:endParaRPr lang="en-US" baseline="0" dirty="0"/>
          </a:p>
          <a:p>
            <a:r>
              <a:rPr lang="en-US" baseline="0" dirty="0"/>
              <a:t>Speak in a respectful and supportive manner.  Acknowledge when they speak and show that you are there to support and encourage them </a:t>
            </a:r>
          </a:p>
          <a:p>
            <a:endParaRPr lang="en-US" baseline="0" dirty="0"/>
          </a:p>
          <a:p>
            <a:r>
              <a:rPr lang="en-US" dirty="0"/>
              <a:t>In</a:t>
            </a:r>
            <a:r>
              <a:rPr lang="en-US" baseline="0" dirty="0"/>
              <a:t> some cultures, answering no means they are wrong and may be perceived as offensive</a:t>
            </a:r>
          </a:p>
          <a:p>
            <a:endParaRPr lang="en-US" baseline="0" dirty="0"/>
          </a:p>
          <a:p>
            <a:r>
              <a:rPr lang="en-US" baseline="0" dirty="0"/>
              <a:t>Letting the other person answer one question at a time will avoid confusion or making anyone feel overwhelmed</a:t>
            </a:r>
            <a:endParaRPr lang="en-US" dirty="0"/>
          </a:p>
        </p:txBody>
      </p:sp>
      <p:sp>
        <p:nvSpPr>
          <p:cNvPr id="4" name="Slide Number Placeholder 3"/>
          <p:cNvSpPr>
            <a:spLocks noGrp="1"/>
          </p:cNvSpPr>
          <p:nvPr>
            <p:ph type="sldNum" sz="quarter" idx="10"/>
          </p:nvPr>
        </p:nvSpPr>
        <p:spPr/>
        <p:txBody>
          <a:bodyPr/>
          <a:lstStyle/>
          <a:p>
            <a:fld id="{A5C2B595-D848-4494-BC05-5989486F6F0D}" type="slidenum">
              <a:rPr lang="en-US" smtClean="0"/>
              <a:t>19</a:t>
            </a:fld>
            <a:endParaRPr lang="en-US"/>
          </a:p>
        </p:txBody>
      </p:sp>
    </p:spTree>
    <p:extLst>
      <p:ext uri="{BB962C8B-B14F-4D97-AF65-F5344CB8AC3E}">
        <p14:creationId xmlns:p14="http://schemas.microsoft.com/office/powerpoint/2010/main" val="75511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shows PaTTAN’s mission to support the efforts and initiatives of the Bureau of Special Education.  We strive to build the capacity of those who serve students who receive special education services.  </a:t>
            </a:r>
          </a:p>
          <a:p>
            <a:endParaRPr lang="en-US"/>
          </a:p>
          <a:p>
            <a:r>
              <a:rPr lang="en-US"/>
              <a:t>Authentic family engagement is a cornerstone of successful school-home partnerships. PaTTAN assists in the efforts of educational professionals and families of children with diverse needs to build strong relationships that lead to student achievement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327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a:latin typeface="Arial" panose="020B0604020202020204" pitchFamily="34" charset="0"/>
              </a:rPr>
              <a:t>People’s backgrounds affect the ways they communicate.  Communication may be shaped by any of the elements of diversity – culture, language, socio-economic status, etc.  Differences may exist in articulation (sound production), semantics (word choice), proximity (spacing), vocal intensity (loudness levels), and many other components, including non-verbal behaviors such as eye contact.  To be more aware of the communication traits of others, we must first thoughtfully and insightfully reflect upon our own personal biases.  We must also examine how communication differences impact us and how they may potentially influence others.  Our families may not communicate as we do and that is all right.  However, we must consider the following: How do we feel when communicating with someone with significantly different tendencies than ourselves?  How do you think others with different communication tendencies feel when communicating with us?  To</a:t>
            </a:r>
            <a:r>
              <a:rPr lang="en-US" altLang="en-US" sz="1000" baseline="0" dirty="0">
                <a:latin typeface="Arial" panose="020B0604020202020204" pitchFamily="34" charset="0"/>
              </a:rPr>
              <a:t> review this topic further, please access Activity 2.3 “Partner Talk – Exploring Communication Differences.”</a:t>
            </a:r>
            <a:endParaRPr lang="en-US" altLang="en-US" sz="1000" dirty="0">
              <a:latin typeface="Arial" panose="020B0604020202020204" pitchFamily="34" charset="0"/>
            </a:endParaRPr>
          </a:p>
          <a:p>
            <a:endParaRPr lang="en-US" altLang="en-US" sz="1000" b="1" dirty="0">
              <a:latin typeface="Arial" panose="020B0604020202020204" pitchFamily="34" charset="0"/>
            </a:endParaRPr>
          </a:p>
          <a:p>
            <a:r>
              <a:rPr lang="en-US" altLang="en-US" sz="1000" b="1" dirty="0">
                <a:latin typeface="Arial" panose="020B0604020202020204" pitchFamily="34" charset="0"/>
              </a:rPr>
              <a:t>Refer to Activity 2.3:</a:t>
            </a:r>
            <a:r>
              <a:rPr lang="en-US" altLang="en-US" sz="1000" b="1" baseline="0" dirty="0">
                <a:latin typeface="Arial" panose="020B0604020202020204" pitchFamily="34" charset="0"/>
              </a:rPr>
              <a:t> </a:t>
            </a:r>
            <a:r>
              <a:rPr lang="en-US" altLang="en-US" sz="1000" dirty="0">
                <a:latin typeface="Arial" panose="020B0604020202020204" pitchFamily="34" charset="0"/>
              </a:rPr>
              <a:t>The purpose of this activity is to recognize the ways in which individuals might communicate differently based on their backgrounds and to discuss the impact that these differences may have on communications between educators and family members.</a:t>
            </a:r>
          </a:p>
          <a:p>
            <a:r>
              <a:rPr lang="en-US" altLang="en-US" sz="1000" b="1" dirty="0">
                <a:latin typeface="Arial" panose="020B0604020202020204" pitchFamily="34" charset="0"/>
              </a:rPr>
              <a:t>Debrief Activity 2.3:</a:t>
            </a:r>
            <a:r>
              <a:rPr lang="en-US" altLang="en-US" sz="1000" b="1" baseline="0" dirty="0">
                <a:latin typeface="Arial" panose="020B0604020202020204" pitchFamily="34" charset="0"/>
              </a:rPr>
              <a:t> </a:t>
            </a:r>
            <a:r>
              <a:rPr lang="en-US" altLang="en-US" sz="1000" b="0" baseline="0" dirty="0">
                <a:latin typeface="Arial" panose="020B0604020202020204" pitchFamily="34" charset="0"/>
              </a:rPr>
              <a:t>How did group members feel as they were communicating with individuals with different communication styles?  Did this influence how they spoke and what they said?  Were they able to adapt their communication style to better relate to their communicative partner?</a:t>
            </a:r>
            <a:endParaRPr lang="en-US" altLang="en-US" sz="1000" b="1" dirty="0">
              <a:latin typeface="Arial" panose="020B060402020202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238" indent="-290513">
              <a:spcBef>
                <a:spcPct val="30000"/>
              </a:spcBef>
              <a:defRPr sz="1200">
                <a:solidFill>
                  <a:schemeClr val="tx1"/>
                </a:solidFill>
                <a:latin typeface="Arial" panose="020B0604020202020204" pitchFamily="34" charset="0"/>
              </a:defRPr>
            </a:lvl2pPr>
            <a:lvl3pPr marL="1165225" indent="-231775">
              <a:spcBef>
                <a:spcPct val="30000"/>
              </a:spcBef>
              <a:defRPr sz="1200">
                <a:solidFill>
                  <a:schemeClr val="tx1"/>
                </a:solidFill>
                <a:latin typeface="Arial" panose="020B0604020202020204" pitchFamily="34" charset="0"/>
              </a:defRPr>
            </a:lvl3pPr>
            <a:lvl4pPr marL="1631950" indent="-231775">
              <a:spcBef>
                <a:spcPct val="30000"/>
              </a:spcBef>
              <a:defRPr sz="1200">
                <a:solidFill>
                  <a:schemeClr val="tx1"/>
                </a:solidFill>
                <a:latin typeface="Arial" panose="020B0604020202020204" pitchFamily="34" charset="0"/>
              </a:defRPr>
            </a:lvl4pPr>
            <a:lvl5pPr marL="2098675" indent="-231775">
              <a:spcBef>
                <a:spcPct val="30000"/>
              </a:spcBef>
              <a:defRPr sz="1200">
                <a:solidFill>
                  <a:schemeClr val="tx1"/>
                </a:solidFill>
                <a:latin typeface="Arial" panose="020B0604020202020204" pitchFamily="34" charset="0"/>
              </a:defRPr>
            </a:lvl5pPr>
            <a:lvl6pPr marL="2555875" indent="-231775" eaLnBrk="0" fontAlgn="base" hangingPunct="0">
              <a:spcBef>
                <a:spcPct val="30000"/>
              </a:spcBef>
              <a:spcAft>
                <a:spcPct val="0"/>
              </a:spcAft>
              <a:defRPr sz="1200">
                <a:solidFill>
                  <a:schemeClr val="tx1"/>
                </a:solidFill>
                <a:latin typeface="Arial" panose="020B0604020202020204" pitchFamily="34" charset="0"/>
              </a:defRPr>
            </a:lvl6pPr>
            <a:lvl7pPr marL="3013075" indent="-231775" eaLnBrk="0" fontAlgn="base" hangingPunct="0">
              <a:spcBef>
                <a:spcPct val="30000"/>
              </a:spcBef>
              <a:spcAft>
                <a:spcPct val="0"/>
              </a:spcAft>
              <a:defRPr sz="1200">
                <a:solidFill>
                  <a:schemeClr val="tx1"/>
                </a:solidFill>
                <a:latin typeface="Arial" panose="020B0604020202020204" pitchFamily="34" charset="0"/>
              </a:defRPr>
            </a:lvl7pPr>
            <a:lvl8pPr marL="3470275" indent="-231775" eaLnBrk="0" fontAlgn="base" hangingPunct="0">
              <a:spcBef>
                <a:spcPct val="30000"/>
              </a:spcBef>
              <a:spcAft>
                <a:spcPct val="0"/>
              </a:spcAft>
              <a:defRPr sz="1200">
                <a:solidFill>
                  <a:schemeClr val="tx1"/>
                </a:solidFill>
                <a:latin typeface="Arial" panose="020B0604020202020204" pitchFamily="34" charset="0"/>
              </a:defRPr>
            </a:lvl8pPr>
            <a:lvl9pPr marL="3927475"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DEA04D-836F-46BB-8E4E-C4E866BBD2E0}" type="slidenum">
              <a:rPr lang="en-US" altLang="en-US" smtClean="0"/>
              <a:pPr>
                <a:spcBef>
                  <a:spcPct val="0"/>
                </a:spcBef>
              </a:pPr>
              <a:t>20</a:t>
            </a:fld>
            <a:endParaRPr lang="en-US" altLang="en-US"/>
          </a:p>
        </p:txBody>
      </p:sp>
    </p:spTree>
    <p:extLst>
      <p:ext uri="{BB962C8B-B14F-4D97-AF65-F5344CB8AC3E}">
        <p14:creationId xmlns:p14="http://schemas.microsoft.com/office/powerpoint/2010/main" val="2813430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238" indent="-290513">
              <a:spcBef>
                <a:spcPct val="30000"/>
              </a:spcBef>
              <a:defRPr sz="1200">
                <a:solidFill>
                  <a:schemeClr val="tx1"/>
                </a:solidFill>
                <a:latin typeface="Arial" panose="020B0604020202020204" pitchFamily="34" charset="0"/>
              </a:defRPr>
            </a:lvl2pPr>
            <a:lvl3pPr marL="1165225" indent="-231775">
              <a:spcBef>
                <a:spcPct val="30000"/>
              </a:spcBef>
              <a:defRPr sz="1200">
                <a:solidFill>
                  <a:schemeClr val="tx1"/>
                </a:solidFill>
                <a:latin typeface="Arial" panose="020B0604020202020204" pitchFamily="34" charset="0"/>
              </a:defRPr>
            </a:lvl3pPr>
            <a:lvl4pPr marL="1631950" indent="-231775">
              <a:spcBef>
                <a:spcPct val="30000"/>
              </a:spcBef>
              <a:defRPr sz="1200">
                <a:solidFill>
                  <a:schemeClr val="tx1"/>
                </a:solidFill>
                <a:latin typeface="Arial" panose="020B0604020202020204" pitchFamily="34" charset="0"/>
              </a:defRPr>
            </a:lvl4pPr>
            <a:lvl5pPr marL="2098675" indent="-231775">
              <a:spcBef>
                <a:spcPct val="30000"/>
              </a:spcBef>
              <a:defRPr sz="1200">
                <a:solidFill>
                  <a:schemeClr val="tx1"/>
                </a:solidFill>
                <a:latin typeface="Arial" panose="020B0604020202020204" pitchFamily="34" charset="0"/>
              </a:defRPr>
            </a:lvl5pPr>
            <a:lvl6pPr marL="2555875" indent="-231775" eaLnBrk="0" fontAlgn="base" hangingPunct="0">
              <a:spcBef>
                <a:spcPct val="30000"/>
              </a:spcBef>
              <a:spcAft>
                <a:spcPct val="0"/>
              </a:spcAft>
              <a:defRPr sz="1200">
                <a:solidFill>
                  <a:schemeClr val="tx1"/>
                </a:solidFill>
                <a:latin typeface="Arial" panose="020B0604020202020204" pitchFamily="34" charset="0"/>
              </a:defRPr>
            </a:lvl6pPr>
            <a:lvl7pPr marL="3013075" indent="-231775" eaLnBrk="0" fontAlgn="base" hangingPunct="0">
              <a:spcBef>
                <a:spcPct val="30000"/>
              </a:spcBef>
              <a:spcAft>
                <a:spcPct val="0"/>
              </a:spcAft>
              <a:defRPr sz="1200">
                <a:solidFill>
                  <a:schemeClr val="tx1"/>
                </a:solidFill>
                <a:latin typeface="Arial" panose="020B0604020202020204" pitchFamily="34" charset="0"/>
              </a:defRPr>
            </a:lvl7pPr>
            <a:lvl8pPr marL="3470275" indent="-231775" eaLnBrk="0" fontAlgn="base" hangingPunct="0">
              <a:spcBef>
                <a:spcPct val="30000"/>
              </a:spcBef>
              <a:spcAft>
                <a:spcPct val="0"/>
              </a:spcAft>
              <a:defRPr sz="1200">
                <a:solidFill>
                  <a:schemeClr val="tx1"/>
                </a:solidFill>
                <a:latin typeface="Arial" panose="020B0604020202020204" pitchFamily="34" charset="0"/>
              </a:defRPr>
            </a:lvl8pPr>
            <a:lvl9pPr marL="3927475"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498262B-7720-4BF3-A198-EA691B6DB01C}" type="slidenum">
              <a:rPr lang="en-US" altLang="en-US" smtClean="0"/>
              <a:pPr>
                <a:spcBef>
                  <a:spcPct val="0"/>
                </a:spcBef>
              </a:pPr>
              <a:t>21</a:t>
            </a:fld>
            <a:endParaRPr lang="en-US" altLang="en-US"/>
          </a:p>
        </p:txBody>
      </p:sp>
    </p:spTree>
    <p:extLst>
      <p:ext uri="{BB962C8B-B14F-4D97-AF65-F5344CB8AC3E}">
        <p14:creationId xmlns:p14="http://schemas.microsoft.com/office/powerpoint/2010/main" val="506109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xfrm>
            <a:off x="233363" y="4421188"/>
            <a:ext cx="6556375" cy="4732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dirty="0">
                <a:latin typeface="Arial" panose="020B0604020202020204" pitchFamily="34" charset="0"/>
              </a:rPr>
              <a:t>Engaging families through live (two-way) communication helps to keep parents well-informed, promote parent involvement, and build a partnership that promotes students’ educational success. Exactly what we are looking to do, right?  However, how do</a:t>
            </a:r>
            <a:r>
              <a:rPr lang="en-US" altLang="en-US" sz="900" baseline="0" dirty="0">
                <a:latin typeface="Arial" panose="020B0604020202020204" pitchFamily="34" charset="0"/>
              </a:rPr>
              <a:t> </a:t>
            </a:r>
            <a:r>
              <a:rPr lang="en-US" altLang="en-US" sz="900" dirty="0">
                <a:latin typeface="Arial" panose="020B0604020202020204" pitchFamily="34" charset="0"/>
              </a:rPr>
              <a:t>we start the conversations?  And</a:t>
            </a:r>
            <a:r>
              <a:rPr lang="en-US" altLang="en-US" sz="900" baseline="0" dirty="0">
                <a:latin typeface="Arial" panose="020B0604020202020204" pitchFamily="34" charset="0"/>
              </a:rPr>
              <a:t> o</a:t>
            </a:r>
            <a:r>
              <a:rPr lang="en-US" altLang="en-US" sz="900" dirty="0">
                <a:latin typeface="Arial" panose="020B0604020202020204" pitchFamily="34" charset="0"/>
              </a:rPr>
              <a:t>nce the conversations have begun – how do we keep them going? </a:t>
            </a:r>
          </a:p>
          <a:p>
            <a:endParaRPr lang="en-US" altLang="en-US" sz="900" dirty="0">
              <a:latin typeface="Arial" panose="020B0604020202020204" pitchFamily="34" charset="0"/>
            </a:endParaRPr>
          </a:p>
          <a:p>
            <a:r>
              <a:rPr lang="en-US" altLang="en-US" sz="900" dirty="0">
                <a:latin typeface="Arial" panose="020B0604020202020204" pitchFamily="34" charset="0"/>
              </a:rPr>
              <a:t>Think about all the conversations that you have had today - everything from talking with your own child about what s/he will wear to school to a conversation with a group of students about a recycling project, or maybe a discussion with a colleague about his/her plans for the upcoming weekend. Were most of the conversations pre-planned or were they mostly spontaneous? </a:t>
            </a:r>
            <a:r>
              <a:rPr lang="en-US" altLang="en-US" sz="900" baseline="0" dirty="0">
                <a:latin typeface="Arial" panose="020B0604020202020204" pitchFamily="34" charset="0"/>
              </a:rPr>
              <a:t> </a:t>
            </a:r>
          </a:p>
          <a:p>
            <a:endParaRPr lang="en-US" altLang="en-US" sz="900" baseline="0" dirty="0">
              <a:latin typeface="Arial" panose="020B0604020202020204" pitchFamily="34" charset="0"/>
            </a:endParaRPr>
          </a:p>
          <a:p>
            <a:r>
              <a:rPr lang="en-US" altLang="en-US" sz="900" dirty="0">
                <a:latin typeface="Arial" panose="020B0604020202020204" pitchFamily="34" charset="0"/>
              </a:rPr>
              <a:t>Many conversations between educators and families are planned discussions about a student’s academic achievement and his/her individual needs. Because</a:t>
            </a:r>
            <a:r>
              <a:rPr lang="en-US" altLang="en-US" sz="900" baseline="0" dirty="0">
                <a:latin typeface="Arial" panose="020B0604020202020204" pitchFamily="34" charset="0"/>
              </a:rPr>
              <a:t> they are planned, it is useful to think ahead about the conversation using a communication process framework.  </a:t>
            </a:r>
            <a:r>
              <a:rPr lang="en-US" altLang="en-US" sz="900" dirty="0">
                <a:latin typeface="Arial" panose="020B0604020202020204" pitchFamily="34" charset="0"/>
              </a:rPr>
              <a:t>As we work to improve our communications with families, the </a:t>
            </a:r>
            <a:r>
              <a:rPr lang="en-US" altLang="en-US" sz="900" baseline="0" dirty="0">
                <a:latin typeface="Arial" panose="020B0604020202020204" pitchFamily="34" charset="0"/>
              </a:rPr>
              <a:t>Framework </a:t>
            </a:r>
            <a:r>
              <a:rPr lang="en-US" altLang="en-US" sz="900" dirty="0">
                <a:latin typeface="Arial" panose="020B0604020202020204" pitchFamily="34" charset="0"/>
              </a:rPr>
              <a:t>developed by The Family Involvement Network of Educators at Harvard Family Research Project (now Global Family Research</a:t>
            </a:r>
            <a:r>
              <a:rPr lang="en-US" altLang="en-US" sz="900" baseline="0" dirty="0">
                <a:latin typeface="Arial" panose="020B0604020202020204" pitchFamily="34" charset="0"/>
              </a:rPr>
              <a:t> Project)</a:t>
            </a:r>
            <a:r>
              <a:rPr lang="en-US" altLang="en-US" sz="900" dirty="0">
                <a:latin typeface="Arial" panose="020B0604020202020204" pitchFamily="34" charset="0"/>
              </a:rPr>
              <a:t>, can help us to strengthen the dialogue.  </a:t>
            </a:r>
          </a:p>
          <a:p>
            <a:endParaRPr lang="en-US" altLang="en-US" sz="900" dirty="0">
              <a:latin typeface="Arial" panose="020B0604020202020204" pitchFamily="34" charset="0"/>
            </a:endParaRPr>
          </a:p>
          <a:p>
            <a:r>
              <a:rPr lang="en-US" altLang="en-US" sz="900" dirty="0">
                <a:latin typeface="Arial" panose="020B0604020202020204" pitchFamily="34" charset="0"/>
              </a:rPr>
              <a:t>There are three components within</a:t>
            </a:r>
            <a:r>
              <a:rPr lang="en-US" altLang="en-US" sz="900" baseline="0" dirty="0">
                <a:latin typeface="Arial" panose="020B0604020202020204" pitchFamily="34" charset="0"/>
              </a:rPr>
              <a:t> the Framework:</a:t>
            </a:r>
            <a:endParaRPr lang="en-US" altLang="en-US" sz="900" dirty="0">
              <a:latin typeface="Arial" panose="020B0604020202020204" pitchFamily="34" charset="0"/>
            </a:endParaRPr>
          </a:p>
          <a:p>
            <a:r>
              <a:rPr lang="en-US" altLang="en-US" sz="900" b="1" dirty="0">
                <a:latin typeface="Arial" panose="020B0604020202020204" pitchFamily="34" charset="0"/>
              </a:rPr>
              <a:t>1. Identify the goal and reason for communicating</a:t>
            </a:r>
            <a:endParaRPr lang="en-US" altLang="en-US" sz="900" dirty="0">
              <a:latin typeface="Arial" panose="020B0604020202020204" pitchFamily="34" charset="0"/>
            </a:endParaRPr>
          </a:p>
          <a:p>
            <a:r>
              <a:rPr lang="en-US" altLang="en-US" sz="900" dirty="0">
                <a:latin typeface="Arial" panose="020B0604020202020204" pitchFamily="34" charset="0"/>
              </a:rPr>
              <a:t>Consider the content of the message. What message do you want to convey? What do you want to have happen as a result of this communication?</a:t>
            </a:r>
          </a:p>
          <a:p>
            <a:r>
              <a:rPr lang="en-US" altLang="en-US" sz="900" b="1" dirty="0">
                <a:latin typeface="Arial" panose="020B0604020202020204" pitchFamily="34" charset="0"/>
              </a:rPr>
              <a:t>2. Audience</a:t>
            </a:r>
            <a:endParaRPr lang="en-US" altLang="en-US" sz="900" dirty="0">
              <a:latin typeface="Arial" panose="020B0604020202020204" pitchFamily="34" charset="0"/>
            </a:endParaRPr>
          </a:p>
          <a:p>
            <a:r>
              <a:rPr lang="en-US" altLang="en-US" sz="900" dirty="0">
                <a:latin typeface="Arial" panose="020B0604020202020204" pitchFamily="34" charset="0"/>
              </a:rPr>
              <a:t>Good communication requires knowing not only what words to use and what message to send, but also how to communicate in ways that opens communication, helps the people involved explore the situation, and generate options for change.  As such, good communicators need to consider, who their audience is, the language, style, and the habits of communication of their audience.</a:t>
            </a:r>
          </a:p>
          <a:p>
            <a:r>
              <a:rPr lang="en-US" altLang="en-US" sz="900" b="1" dirty="0">
                <a:latin typeface="Arial" panose="020B0604020202020204" pitchFamily="34" charset="0"/>
              </a:rPr>
              <a:t>3. Approach</a:t>
            </a:r>
            <a:endParaRPr lang="en-US" altLang="en-US" sz="900" dirty="0">
              <a:latin typeface="Arial" panose="020B0604020202020204" pitchFamily="34" charset="0"/>
            </a:endParaRPr>
          </a:p>
          <a:p>
            <a:r>
              <a:rPr lang="en-US" altLang="en-US" sz="900" dirty="0">
                <a:latin typeface="Arial" panose="020B0604020202020204" pitchFamily="34" charset="0"/>
              </a:rPr>
              <a:t>The third component is to choose a home-school communication approach that will convey the message meaningfully. The approaches can be used as a guide to identify an appropriate way to communicate specific messages with families.</a:t>
            </a:r>
          </a:p>
          <a:p>
            <a:endParaRPr lang="en-US" altLang="en-US" sz="900" dirty="0">
              <a:latin typeface="Arial" panose="020B060402020202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238" indent="-290513">
              <a:spcBef>
                <a:spcPct val="30000"/>
              </a:spcBef>
              <a:defRPr sz="1200">
                <a:solidFill>
                  <a:schemeClr val="tx1"/>
                </a:solidFill>
                <a:latin typeface="Arial" panose="020B0604020202020204" pitchFamily="34" charset="0"/>
              </a:defRPr>
            </a:lvl2pPr>
            <a:lvl3pPr marL="1165225" indent="-231775">
              <a:spcBef>
                <a:spcPct val="30000"/>
              </a:spcBef>
              <a:defRPr sz="1200">
                <a:solidFill>
                  <a:schemeClr val="tx1"/>
                </a:solidFill>
                <a:latin typeface="Arial" panose="020B0604020202020204" pitchFamily="34" charset="0"/>
              </a:defRPr>
            </a:lvl3pPr>
            <a:lvl4pPr marL="1631950" indent="-231775">
              <a:spcBef>
                <a:spcPct val="30000"/>
              </a:spcBef>
              <a:defRPr sz="1200">
                <a:solidFill>
                  <a:schemeClr val="tx1"/>
                </a:solidFill>
                <a:latin typeface="Arial" panose="020B0604020202020204" pitchFamily="34" charset="0"/>
              </a:defRPr>
            </a:lvl4pPr>
            <a:lvl5pPr marL="2098675" indent="-231775">
              <a:spcBef>
                <a:spcPct val="30000"/>
              </a:spcBef>
              <a:defRPr sz="1200">
                <a:solidFill>
                  <a:schemeClr val="tx1"/>
                </a:solidFill>
                <a:latin typeface="Arial" panose="020B0604020202020204" pitchFamily="34" charset="0"/>
              </a:defRPr>
            </a:lvl5pPr>
            <a:lvl6pPr marL="2555875" indent="-231775" eaLnBrk="0" fontAlgn="base" hangingPunct="0">
              <a:spcBef>
                <a:spcPct val="30000"/>
              </a:spcBef>
              <a:spcAft>
                <a:spcPct val="0"/>
              </a:spcAft>
              <a:defRPr sz="1200">
                <a:solidFill>
                  <a:schemeClr val="tx1"/>
                </a:solidFill>
                <a:latin typeface="Arial" panose="020B0604020202020204" pitchFamily="34" charset="0"/>
              </a:defRPr>
            </a:lvl6pPr>
            <a:lvl7pPr marL="3013075" indent="-231775" eaLnBrk="0" fontAlgn="base" hangingPunct="0">
              <a:spcBef>
                <a:spcPct val="30000"/>
              </a:spcBef>
              <a:spcAft>
                <a:spcPct val="0"/>
              </a:spcAft>
              <a:defRPr sz="1200">
                <a:solidFill>
                  <a:schemeClr val="tx1"/>
                </a:solidFill>
                <a:latin typeface="Arial" panose="020B0604020202020204" pitchFamily="34" charset="0"/>
              </a:defRPr>
            </a:lvl7pPr>
            <a:lvl8pPr marL="3470275" indent="-231775" eaLnBrk="0" fontAlgn="base" hangingPunct="0">
              <a:spcBef>
                <a:spcPct val="30000"/>
              </a:spcBef>
              <a:spcAft>
                <a:spcPct val="0"/>
              </a:spcAft>
              <a:defRPr sz="1200">
                <a:solidFill>
                  <a:schemeClr val="tx1"/>
                </a:solidFill>
                <a:latin typeface="Arial" panose="020B0604020202020204" pitchFamily="34" charset="0"/>
              </a:defRPr>
            </a:lvl8pPr>
            <a:lvl9pPr marL="3927475"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5B4E9F-28B4-4F19-8A5F-54AD0BDAF94D}" type="slidenum">
              <a:rPr lang="en-US" altLang="en-US" smtClean="0"/>
              <a:pPr>
                <a:spcBef>
                  <a:spcPct val="0"/>
                </a:spcBef>
              </a:pPr>
              <a:t>22</a:t>
            </a:fld>
            <a:endParaRPr lang="en-US" altLang="en-US"/>
          </a:p>
        </p:txBody>
      </p:sp>
    </p:spTree>
    <p:extLst>
      <p:ext uri="{BB962C8B-B14F-4D97-AF65-F5344CB8AC3E}">
        <p14:creationId xmlns:p14="http://schemas.microsoft.com/office/powerpoint/2010/main" val="2984804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253" y="4343400"/>
            <a:ext cx="6653463" cy="4584031"/>
          </a:xfrm>
        </p:spPr>
        <p:txBody>
          <a:bodyPr/>
          <a:lstStyle/>
          <a:p>
            <a:r>
              <a:rPr lang="en-US" altLang="zh-CN" sz="1200" dirty="0">
                <a:latin typeface="Arial" panose="020B0604020202020204" pitchFamily="34" charset="0"/>
              </a:rPr>
              <a:t>There are many pieces of information we may want to share with families.  However, these four pieces of information represent that which </a:t>
            </a:r>
            <a:r>
              <a:rPr lang="en-US" altLang="zh-CN" sz="1200" b="1" dirty="0">
                <a:latin typeface="Arial" panose="020B0604020202020204" pitchFamily="34" charset="0"/>
              </a:rPr>
              <a:t>must</a:t>
            </a:r>
            <a:r>
              <a:rPr lang="en-US" altLang="zh-CN" sz="1200" dirty="0">
                <a:latin typeface="Arial" panose="020B0604020202020204" pitchFamily="34" charset="0"/>
              </a:rPr>
              <a:t> be shared in order to maximize student achievement and empower families.  </a:t>
            </a:r>
          </a:p>
          <a:p>
            <a:endParaRPr lang="en-US" altLang="zh-CN" sz="1200" b="1" dirty="0">
              <a:latin typeface="Arial" panose="020B0604020202020204" pitchFamily="34" charset="0"/>
            </a:endParaRPr>
          </a:p>
          <a:p>
            <a:r>
              <a:rPr lang="en-US" altLang="zh-CN" sz="1200" b="1" dirty="0">
                <a:latin typeface="Arial" panose="020B0604020202020204" pitchFamily="34" charset="0"/>
              </a:rPr>
              <a:t>Student Progress</a:t>
            </a:r>
          </a:p>
          <a:p>
            <a:r>
              <a:rPr lang="en-US" altLang="zh-CN" sz="1200" dirty="0">
                <a:latin typeface="Arial" panose="020B0604020202020204" pitchFamily="34" charset="0"/>
              </a:rPr>
              <a:t>Student progress information may highlight progress in curriculum materials, homework, developmental levels, instructional level compared to grade level, and social development, or may discuss transitions from one grade level to the next.</a:t>
            </a:r>
          </a:p>
          <a:p>
            <a:r>
              <a:rPr lang="en-US" altLang="zh-CN" sz="1200" b="1" dirty="0">
                <a:latin typeface="Arial" panose="020B0604020202020204" pitchFamily="34" charset="0"/>
              </a:rPr>
              <a:t>Grade Level Expectations</a:t>
            </a:r>
          </a:p>
          <a:p>
            <a:r>
              <a:rPr lang="en-US" altLang="zh-CN" sz="1200" dirty="0">
                <a:latin typeface="Arial" panose="020B0604020202020204" pitchFamily="34" charset="0"/>
              </a:rPr>
              <a:t>Grade level expectations may concern classroom expectations for behavior or quality of work, and may also discuss information regarding the Common Core, or project timelines.</a:t>
            </a:r>
          </a:p>
          <a:p>
            <a:r>
              <a:rPr lang="en-US" altLang="zh-CN" sz="1200" b="1" dirty="0">
                <a:latin typeface="Arial" panose="020B0604020202020204" pitchFamily="34" charset="0"/>
              </a:rPr>
              <a:t>Policies and Procedures </a:t>
            </a:r>
          </a:p>
          <a:p>
            <a:r>
              <a:rPr lang="en-US" altLang="zh-CN" sz="1200" dirty="0">
                <a:latin typeface="Arial" panose="020B0604020202020204" pitchFamily="34" charset="0"/>
              </a:rPr>
              <a:t>Policies and procedures may relate to district wide policies such as attendance policies, procedural safeguards for students receiving special education services, assistance programs available to help families, or information on the PA Standards Aligned System, among other topics.</a:t>
            </a:r>
          </a:p>
          <a:p>
            <a:r>
              <a:rPr lang="en-US" altLang="zh-CN" sz="1200" b="1" dirty="0">
                <a:latin typeface="Arial" panose="020B0604020202020204" pitchFamily="34" charset="0"/>
              </a:rPr>
              <a:t>Families are Valuable</a:t>
            </a:r>
          </a:p>
          <a:p>
            <a:r>
              <a:rPr lang="en-US" altLang="zh-CN" sz="1200" dirty="0">
                <a:latin typeface="Arial" panose="020B0604020202020204" pitchFamily="34" charset="0"/>
              </a:rPr>
              <a:t>Schools must communicate the belief that all families are valuable.  Families know a lot about their children.  They have spent years nurturing and supporting the student you might have just met.  Ask for their thoughts and advice.  Recognize them as experts and treat them as equals. Help them to understand how they can be involved, opportunities for training, and how they can support their child academically and socially.</a:t>
            </a:r>
            <a:endParaRPr lang="en-US" altLang="zh-CN" sz="1200" b="1" dirty="0">
              <a:latin typeface="Arial" panose="020B0604020202020204" pitchFamily="34" charset="0"/>
            </a:endParaRPr>
          </a:p>
          <a:p>
            <a:endParaRPr lang="en-US" altLang="zh-CN" sz="1200" dirty="0">
              <a:latin typeface="Arial" panose="020B0604020202020204" pitchFamily="34" charset="0"/>
            </a:endParaRPr>
          </a:p>
          <a:p>
            <a:r>
              <a:rPr lang="en-US" altLang="zh-CN" sz="1200" dirty="0">
                <a:latin typeface="Arial" panose="020B0604020202020204" pitchFamily="34" charset="0"/>
              </a:rPr>
              <a:t>Whatever the communication, we must build it upon a foundation of mutual respect.</a:t>
            </a:r>
          </a:p>
          <a:p>
            <a:endParaRPr lang="en-US" dirty="0"/>
          </a:p>
        </p:txBody>
      </p:sp>
      <p:sp>
        <p:nvSpPr>
          <p:cNvPr id="4" name="Slide Number Placeholder 3"/>
          <p:cNvSpPr>
            <a:spLocks noGrp="1"/>
          </p:cNvSpPr>
          <p:nvPr>
            <p:ph type="sldNum" sz="quarter" idx="5"/>
          </p:nvPr>
        </p:nvSpPr>
        <p:spPr/>
        <p:txBody>
          <a:bodyPr/>
          <a:lstStyle/>
          <a:p>
            <a:fld id="{EDABDF13-12F0-4233-8366-CAB1C7EFB975}" type="slidenum">
              <a:rPr lang="en-US" smtClean="0"/>
              <a:t>23</a:t>
            </a:fld>
            <a:endParaRPr lang="en-US"/>
          </a:p>
        </p:txBody>
      </p:sp>
    </p:spTree>
    <p:extLst>
      <p:ext uri="{BB962C8B-B14F-4D97-AF65-F5344CB8AC3E}">
        <p14:creationId xmlns:p14="http://schemas.microsoft.com/office/powerpoint/2010/main" val="2753172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385509"/>
            <a:ext cx="6172200" cy="4397543"/>
          </a:xfrm>
        </p:spPr>
        <p:txBody>
          <a:bodyPr/>
          <a:lstStyle/>
          <a:p>
            <a:r>
              <a:rPr lang="en-US" altLang="zh-CN" dirty="0">
                <a:latin typeface="Arial" panose="020B0604020202020204" pitchFamily="34" charset="0"/>
              </a:rPr>
              <a:t>Communication often implies interaction and reciprocity (two-way communication).  However, according to research done by </a:t>
            </a:r>
            <a:r>
              <a:rPr lang="en-US" altLang="zh-CN" dirty="0">
                <a:solidFill>
                  <a:srgbClr val="00B050"/>
                </a:solidFill>
                <a:latin typeface="Arial" panose="020B0604020202020204" pitchFamily="34" charset="0"/>
              </a:rPr>
              <a:t>Baker, </a:t>
            </a:r>
            <a:r>
              <a:rPr lang="en-US" altLang="zh-CN" dirty="0" err="1">
                <a:solidFill>
                  <a:srgbClr val="00B050"/>
                </a:solidFill>
                <a:latin typeface="Arial" panose="020B0604020202020204" pitchFamily="34" charset="0"/>
              </a:rPr>
              <a:t>Kesslar-Sklar</a:t>
            </a:r>
            <a:r>
              <a:rPr lang="en-US" altLang="zh-CN" dirty="0">
                <a:solidFill>
                  <a:srgbClr val="00B050"/>
                </a:solidFill>
                <a:latin typeface="Arial" panose="020B0604020202020204" pitchFamily="34" charset="0"/>
              </a:rPr>
              <a:t>, </a:t>
            </a:r>
            <a:r>
              <a:rPr lang="en-US" altLang="zh-CN" dirty="0" err="1">
                <a:solidFill>
                  <a:srgbClr val="00B050"/>
                </a:solidFill>
                <a:latin typeface="Arial" panose="020B0604020202020204" pitchFamily="34" charset="0"/>
              </a:rPr>
              <a:t>Piotrkowski</a:t>
            </a:r>
            <a:r>
              <a:rPr lang="en-US" altLang="zh-CN" dirty="0">
                <a:solidFill>
                  <a:srgbClr val="00B050"/>
                </a:solidFill>
                <a:latin typeface="Arial" panose="020B0604020202020204" pitchFamily="34" charset="0"/>
              </a:rPr>
              <a:t>, and Parker, much of the family-school communication can be characterized as one-way communication</a:t>
            </a:r>
            <a:r>
              <a:rPr lang="en-US" altLang="zh-CN" dirty="0">
                <a:latin typeface="Arial" panose="020B0604020202020204" pitchFamily="34" charset="0"/>
              </a:rPr>
              <a:t>.  This form of communication by which the school sends a message to family members about programs, about student learning, and about student behavior.  One-way communication, the authors contend, involves schools communicating </a:t>
            </a:r>
            <a:r>
              <a:rPr lang="en-US" altLang="zh-CN" b="1" dirty="0">
                <a:latin typeface="Arial" panose="020B0604020202020204" pitchFamily="34" charset="0"/>
              </a:rPr>
              <a:t>to</a:t>
            </a:r>
            <a:r>
              <a:rPr lang="en-US" altLang="zh-CN" dirty="0">
                <a:latin typeface="Arial" panose="020B0604020202020204" pitchFamily="34" charset="0"/>
              </a:rPr>
              <a:t> rather than </a:t>
            </a:r>
            <a:r>
              <a:rPr lang="en-US" altLang="zh-CN" b="1" dirty="0">
                <a:latin typeface="Arial" panose="020B0604020202020204" pitchFamily="34" charset="0"/>
              </a:rPr>
              <a:t>with</a:t>
            </a:r>
            <a:r>
              <a:rPr lang="en-US" altLang="zh-CN" dirty="0">
                <a:latin typeface="Arial" panose="020B0604020202020204" pitchFamily="34" charset="0"/>
              </a:rPr>
              <a:t> family members.  While this particular type of communication is often utilized in education, it is not ideal.</a:t>
            </a:r>
          </a:p>
          <a:p>
            <a:endParaRPr lang="en-US" altLang="zh-CN" dirty="0">
              <a:latin typeface="Arial" panose="020B0604020202020204" pitchFamily="34" charset="0"/>
            </a:endParaRPr>
          </a:p>
          <a:p>
            <a:r>
              <a:rPr lang="en-US" altLang="zh-CN" dirty="0">
                <a:latin typeface="Arial" panose="020B0604020202020204" pitchFamily="34" charset="0"/>
              </a:rPr>
              <a:t>Unlike one-way communication, two-way communication provides school staff, parents, and family members the opportunity to exchange ideas and information.  Through the exchange of information, teachers and parents receive feedback on the dialogue which in turn can lead to the building and development of a partnership.  </a:t>
            </a:r>
          </a:p>
          <a:p>
            <a:endParaRPr lang="en-US" altLang="zh-CN" dirty="0">
              <a:latin typeface="Arial" panose="020B0604020202020204" pitchFamily="34" charset="0"/>
            </a:endParaRPr>
          </a:p>
          <a:p>
            <a:r>
              <a:rPr lang="en-US" altLang="zh-CN" dirty="0">
                <a:latin typeface="Arial" panose="020B0604020202020204" pitchFamily="34" charset="0"/>
              </a:rPr>
              <a:t>Certainly, both one-way and two-way communication have their places in home-school communication.  However, several studies, including Weiss, </a:t>
            </a:r>
            <a:r>
              <a:rPr lang="en-US" altLang="zh-CN" dirty="0" err="1">
                <a:latin typeface="Arial" panose="020B0604020202020204" pitchFamily="34" charset="0"/>
              </a:rPr>
              <a:t>Caspe</a:t>
            </a:r>
            <a:r>
              <a:rPr lang="en-US" altLang="zh-CN" dirty="0">
                <a:latin typeface="Arial" panose="020B0604020202020204" pitchFamily="34" charset="0"/>
              </a:rPr>
              <a:t> &amp; Lopez 2006, have indicated that two-way communication is preferable and more effective in engaging families and optimizing educational progress.</a:t>
            </a:r>
          </a:p>
          <a:p>
            <a:endParaRPr lang="en-US" altLang="zh-CN" dirty="0">
              <a:latin typeface="Arial" panose="020B0604020202020204" pitchFamily="34" charset="0"/>
            </a:endParaRPr>
          </a:p>
          <a:p>
            <a:r>
              <a:rPr lang="en-US" altLang="zh-CN" dirty="0">
                <a:latin typeface="Arial" panose="020B0604020202020204" pitchFamily="34" charset="0"/>
              </a:rPr>
              <a:t>In these changing times, educators are challenged with developing and expanding their skills to maximize communication with family members.  We’ll have the opportunity to discuss both communication types and reflect on our current practices and establish plans for enhancement of our practices.</a:t>
            </a:r>
          </a:p>
          <a:p>
            <a:endParaRPr lang="en-US" dirty="0"/>
          </a:p>
        </p:txBody>
      </p:sp>
      <p:sp>
        <p:nvSpPr>
          <p:cNvPr id="4" name="Slide Number Placeholder 3"/>
          <p:cNvSpPr>
            <a:spLocks noGrp="1"/>
          </p:cNvSpPr>
          <p:nvPr>
            <p:ph type="sldNum" sz="quarter" idx="10"/>
          </p:nvPr>
        </p:nvSpPr>
        <p:spPr/>
        <p:txBody>
          <a:bodyPr/>
          <a:lstStyle/>
          <a:p>
            <a:fld id="{A5C2B595-D848-4494-BC05-5989486F6F0D}" type="slidenum">
              <a:rPr lang="en-US" smtClean="0"/>
              <a:t>24</a:t>
            </a:fld>
            <a:endParaRPr lang="en-US"/>
          </a:p>
        </p:txBody>
      </p:sp>
    </p:spTree>
    <p:extLst>
      <p:ext uri="{BB962C8B-B14F-4D97-AF65-F5344CB8AC3E}">
        <p14:creationId xmlns:p14="http://schemas.microsoft.com/office/powerpoint/2010/main" val="4208204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幻灯片图像占位符 1"/>
          <p:cNvSpPr>
            <a:spLocks noGrp="1" noRot="1" noChangeAspect="1" noTextEdit="1"/>
          </p:cNvSpPr>
          <p:nvPr>
            <p:ph type="sldImg"/>
          </p:nvPr>
        </p:nvSpPr>
        <p:spPr>
          <a:ln/>
        </p:spPr>
      </p:sp>
      <p:sp>
        <p:nvSpPr>
          <p:cNvPr id="1126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Taking all that we have discussed about two-way communications – including the communication process framework – let’s consider how we can apply what we’ve learned in order to enhance our communications WITH, not AT, family members.  Two-way communications with family members either revolve around the individual student, the class that the student is in, or the school in general.  Our challenge will be to think outside of the box and brainstorm novel strategies for two-way communications with family members along with the types of information we could share when implementing the strategy.  </a:t>
            </a:r>
          </a:p>
          <a:p>
            <a:endParaRPr lang="en-US" altLang="en-US" dirty="0">
              <a:latin typeface="Arial" panose="020B0604020202020204" pitchFamily="34" charset="0"/>
            </a:endParaRPr>
          </a:p>
          <a:p>
            <a:r>
              <a:rPr lang="en-US" altLang="en-US" dirty="0">
                <a:latin typeface="Arial" panose="020B0604020202020204" pitchFamily="34" charset="0"/>
              </a:rPr>
              <a:t>To</a:t>
            </a:r>
            <a:r>
              <a:rPr lang="en-US" altLang="en-US" baseline="0" dirty="0">
                <a:latin typeface="Arial" panose="020B0604020202020204" pitchFamily="34" charset="0"/>
              </a:rPr>
              <a:t> reflect upon this topic further, please refer to Activity 2.4 in the “Activities” folder of this module.</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Refer to Activity 2.4:</a:t>
            </a:r>
            <a:r>
              <a:rPr lang="en-US" altLang="en-US" b="1" baseline="0" dirty="0">
                <a:latin typeface="Arial" panose="020B0604020202020204" pitchFamily="34" charset="0"/>
              </a:rPr>
              <a:t> </a:t>
            </a:r>
            <a:r>
              <a:rPr lang="en-US" altLang="en-US" dirty="0">
                <a:latin typeface="Arial" panose="020B0604020202020204" pitchFamily="34" charset="0"/>
              </a:rPr>
              <a:t>The purpose of this activity is to identify ways to enhance current two-way communication strategies to share information with family members in an effort to support student learning. </a:t>
            </a:r>
          </a:p>
          <a:p>
            <a:endParaRPr lang="en-US" altLang="en-US" dirty="0">
              <a:latin typeface="Arial" panose="020B0604020202020204" pitchFamily="34" charset="0"/>
            </a:endParaRPr>
          </a:p>
          <a:p>
            <a:r>
              <a:rPr lang="en-US" altLang="en-US" b="1" dirty="0">
                <a:latin typeface="Arial" panose="020B0604020202020204" pitchFamily="34" charset="0"/>
              </a:rPr>
              <a:t>Debrief Activity 2.4:</a:t>
            </a:r>
            <a:r>
              <a:rPr lang="en-US" altLang="en-US" b="1" baseline="0" dirty="0">
                <a:latin typeface="Arial" panose="020B0604020202020204" pitchFamily="34" charset="0"/>
              </a:rPr>
              <a:t> </a:t>
            </a:r>
            <a:r>
              <a:rPr lang="en-US" altLang="en-US" dirty="0">
                <a:latin typeface="Arial" panose="020B0604020202020204" pitchFamily="34" charset="0"/>
              </a:rPr>
              <a:t>What can we take away from completing this activity? What recommendations does the group have to ensure we effectively communicate with family members? </a:t>
            </a:r>
          </a:p>
          <a:p>
            <a:r>
              <a:rPr lang="en-US" altLang="en-US" dirty="0">
                <a:latin typeface="Arial" panose="020B0604020202020204" pitchFamily="34" charset="0"/>
              </a:rPr>
              <a:t> </a:t>
            </a:r>
          </a:p>
          <a:p>
            <a:endParaRPr lang="en-US" altLang="en-US" dirty="0">
              <a:latin typeface="Arial" panose="020B0604020202020204" pitchFamily="34" charset="0"/>
            </a:endParaRPr>
          </a:p>
          <a:p>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spcBef>
                <a:spcPct val="0"/>
              </a:spcBef>
            </a:pPr>
            <a:endParaRPr lang="en-US" altLang="en-US" dirty="0">
              <a:latin typeface="Arial" panose="020B0604020202020204" pitchFamily="34" charset="0"/>
            </a:endParaRPr>
          </a:p>
          <a:p>
            <a:pPr eaLnBrk="1" hangingPunct="1">
              <a:spcBef>
                <a:spcPct val="0"/>
              </a:spcBef>
              <a:buFontTx/>
              <a:buChar char="•"/>
            </a:pPr>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a:p>
            <a:pPr eaLnBrk="1" hangingPunct="1">
              <a:buFontTx/>
              <a:buChar char="•"/>
            </a:pPr>
            <a:endParaRPr lang="en-US" altLang="en-US" dirty="0">
              <a:latin typeface="Arial" panose="020B0604020202020204" pitchFamily="34" charset="0"/>
            </a:endParaRPr>
          </a:p>
          <a:p>
            <a:pPr eaLnBrk="1" hangingPunct="1">
              <a:buFontTx/>
              <a:buChar char="•"/>
            </a:pPr>
            <a:endParaRPr lang="en-US" altLang="en-US" dirty="0">
              <a:latin typeface="Arial" panose="020B0604020202020204" pitchFamily="34" charset="0"/>
            </a:endParaRPr>
          </a:p>
          <a:p>
            <a:pPr eaLnBrk="1" hangingPunct="1">
              <a:spcBef>
                <a:spcPct val="0"/>
              </a:spcBef>
            </a:pPr>
            <a:endParaRPr lang="en-US" altLang="en-US" dirty="0">
              <a:latin typeface="Arial" panose="020B0604020202020204" pitchFamily="34" charset="0"/>
            </a:endParaRPr>
          </a:p>
        </p:txBody>
      </p:sp>
      <p:sp>
        <p:nvSpPr>
          <p:cNvPr id="1126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7238" indent="-290513">
              <a:spcBef>
                <a:spcPct val="30000"/>
              </a:spcBef>
              <a:defRPr sz="1200">
                <a:solidFill>
                  <a:schemeClr val="tx1"/>
                </a:solidFill>
                <a:latin typeface="Arial" panose="020B0604020202020204" pitchFamily="34" charset="0"/>
              </a:defRPr>
            </a:lvl2pPr>
            <a:lvl3pPr marL="1165225" indent="-231775">
              <a:spcBef>
                <a:spcPct val="30000"/>
              </a:spcBef>
              <a:defRPr sz="1200">
                <a:solidFill>
                  <a:schemeClr val="tx1"/>
                </a:solidFill>
                <a:latin typeface="Arial" panose="020B0604020202020204" pitchFamily="34" charset="0"/>
              </a:defRPr>
            </a:lvl3pPr>
            <a:lvl4pPr marL="1631950" indent="-231775">
              <a:spcBef>
                <a:spcPct val="30000"/>
              </a:spcBef>
              <a:defRPr sz="1200">
                <a:solidFill>
                  <a:schemeClr val="tx1"/>
                </a:solidFill>
                <a:latin typeface="Arial" panose="020B0604020202020204" pitchFamily="34" charset="0"/>
              </a:defRPr>
            </a:lvl4pPr>
            <a:lvl5pPr marL="2098675" indent="-231775">
              <a:spcBef>
                <a:spcPct val="30000"/>
              </a:spcBef>
              <a:defRPr sz="1200">
                <a:solidFill>
                  <a:schemeClr val="tx1"/>
                </a:solidFill>
                <a:latin typeface="Arial" panose="020B0604020202020204" pitchFamily="34" charset="0"/>
              </a:defRPr>
            </a:lvl5pPr>
            <a:lvl6pPr marL="2555875" indent="-231775" eaLnBrk="0" fontAlgn="base" hangingPunct="0">
              <a:spcBef>
                <a:spcPct val="30000"/>
              </a:spcBef>
              <a:spcAft>
                <a:spcPct val="0"/>
              </a:spcAft>
              <a:defRPr sz="1200">
                <a:solidFill>
                  <a:schemeClr val="tx1"/>
                </a:solidFill>
                <a:latin typeface="Arial" panose="020B0604020202020204" pitchFamily="34" charset="0"/>
              </a:defRPr>
            </a:lvl6pPr>
            <a:lvl7pPr marL="3013075" indent="-231775" eaLnBrk="0" fontAlgn="base" hangingPunct="0">
              <a:spcBef>
                <a:spcPct val="30000"/>
              </a:spcBef>
              <a:spcAft>
                <a:spcPct val="0"/>
              </a:spcAft>
              <a:defRPr sz="1200">
                <a:solidFill>
                  <a:schemeClr val="tx1"/>
                </a:solidFill>
                <a:latin typeface="Arial" panose="020B0604020202020204" pitchFamily="34" charset="0"/>
              </a:defRPr>
            </a:lvl7pPr>
            <a:lvl8pPr marL="3470275" indent="-231775" eaLnBrk="0" fontAlgn="base" hangingPunct="0">
              <a:spcBef>
                <a:spcPct val="30000"/>
              </a:spcBef>
              <a:spcAft>
                <a:spcPct val="0"/>
              </a:spcAft>
              <a:defRPr sz="1200">
                <a:solidFill>
                  <a:schemeClr val="tx1"/>
                </a:solidFill>
                <a:latin typeface="Arial" panose="020B0604020202020204" pitchFamily="34" charset="0"/>
              </a:defRPr>
            </a:lvl8pPr>
            <a:lvl9pPr marL="3927475"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B90808-ED3A-43AF-9343-050D20C4D228}" type="slidenum">
              <a:rPr lang="zh-CN" altLang="en-US" smtClean="0">
                <a:solidFill>
                  <a:srgbClr val="000000"/>
                </a:solidFill>
              </a:rPr>
              <a:pPr>
                <a:spcBef>
                  <a:spcPct val="0"/>
                </a:spcBef>
              </a:pPr>
              <a:t>25</a:t>
            </a:fld>
            <a:endParaRPr lang="zh-CN" altLang="en-US">
              <a:solidFill>
                <a:srgbClr val="000000"/>
              </a:solidFill>
            </a:endParaRPr>
          </a:p>
        </p:txBody>
      </p:sp>
    </p:spTree>
    <p:extLst>
      <p:ext uri="{BB962C8B-B14F-4D97-AF65-F5344CB8AC3E}">
        <p14:creationId xmlns:p14="http://schemas.microsoft.com/office/powerpoint/2010/main" val="2603377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898B0491-2559-4F30-AF42-C3A4A0346C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159C3337-B380-49F0-B810-4CE126680D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a:extLst>
              <a:ext uri="{FF2B5EF4-FFF2-40B4-BE49-F238E27FC236}">
                <a16:creationId xmlns:a16="http://schemas.microsoft.com/office/drawing/2014/main" id="{9A0D2102-234B-48EC-BACE-2016CC38A9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6D659F-02D2-45C0-AC8F-27A03DE249D8}" type="slidenum">
              <a:rPr lang="en-US" altLang="en-US" smtClean="0">
                <a:solidFill>
                  <a:srgbClr val="000000"/>
                </a:solidFill>
                <a:latin typeface="Calibri" panose="020F0502020204030204" pitchFamily="34" charset="0"/>
              </a:rPr>
              <a:pPr/>
              <a:t>26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7" y="4229100"/>
            <a:ext cx="6856413" cy="4987090"/>
          </a:xfrm>
        </p:spPr>
        <p:txBody>
          <a:bodyPr/>
          <a:lstStyle/>
          <a:p>
            <a:r>
              <a:rPr lang="en-US" sz="1050" dirty="0"/>
              <a:t>The first step to establishing a strong communication system between schools and families is to acknowledge its importance.  Schools should define their expectations for home-school communication by considering what they hope to communicate, the ideal frequency of communication, types of acceptable communication, and timelines for communication.  It is vital that schools express these expectations to teachers prior to the start of the school year and emphasize the importance of home-school connections.   Some schools find successful in rewarding </a:t>
            </a:r>
          </a:p>
          <a:p>
            <a:endParaRPr lang="en-US" sz="1050" dirty="0"/>
          </a:p>
          <a:p>
            <a:r>
              <a:rPr lang="en-US" sz="1050" dirty="0"/>
              <a:t>School districts must also emphasize the importance of </a:t>
            </a:r>
            <a:r>
              <a:rPr lang="en-US" sz="1050" b="1" dirty="0"/>
              <a:t>positive</a:t>
            </a:r>
            <a:r>
              <a:rPr lang="en-US" sz="1050" b="1" i="1" dirty="0"/>
              <a:t> </a:t>
            </a:r>
            <a:r>
              <a:rPr lang="en-US" sz="1050" b="0" i="0" dirty="0"/>
              <a:t>messages home.  The first messages of the year should be positive and welcoming to build rapport with families.  And not only should positive communications occur </a:t>
            </a:r>
            <a:r>
              <a:rPr lang="en-US" sz="1050" b="0" i="1" dirty="0"/>
              <a:t>first, </a:t>
            </a:r>
            <a:r>
              <a:rPr lang="en-US" sz="1050" b="0" i="0" dirty="0"/>
              <a:t>but </a:t>
            </a:r>
            <a:r>
              <a:rPr lang="en-US" sz="1050" b="0" i="0" u="none" dirty="0"/>
              <a:t>they should also occur more often than negative communications.  It is unfortunate when parents experience dread at the sight of a note home or at the appearance of the school’s phone number on their caller ID.  This is </a:t>
            </a:r>
            <a:r>
              <a:rPr lang="en-US" sz="1050" b="0" i="1" u="none" dirty="0"/>
              <a:t>not </a:t>
            </a:r>
            <a:r>
              <a:rPr lang="en-US" sz="1050" b="0" i="0" u="none" dirty="0"/>
              <a:t>a good way to build collaborative partnerships.  Any of the following are examples of positive communication: </a:t>
            </a:r>
            <a:r>
              <a:rPr lang="en-US" sz="1050" kern="1200" dirty="0">
                <a:solidFill>
                  <a:schemeClr val="tx1"/>
                </a:solidFill>
                <a:effectLst/>
                <a:latin typeface="+mn-lt"/>
                <a:ea typeface="+mn-ea"/>
                <a:cs typeface="+mn-cs"/>
              </a:rPr>
              <a:t>“Your child is showing great progress in _______.”;  “Your child seems very motivated by _______.”; “I am really impressed by your child’s attendance in school.”; “Your child is very friendly and gets along well with his peers.”  Encourage teachers to use these to establish relationships with families early on.</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In addition to being primarily positive, it is important that communication is frequent and ongoing.  Teachers who communicate with their families on a daily basis are more likely to build strong relationships than those who communicate sporadically.  Daily communication can take on several forms, depending on the needs of the school community.  Digital communication platforms such as Class Dojo may be utilized for frequent communication in some schools, while texting, handwritten notes in agendas, or messages from educational portals may occur in others.  Whatever the primary means of communication, remember that it is necessary to use multiple means of communication.  For example, digital and non-digital interactions must occur since not all families may have the ability to access the Internet.  Also, schools should note that some information is provided better in certain forms than others.  It is more personal and more effective to address a concern during a phone call or live conversation, than an impersonal letter home when possible.  </a:t>
            </a:r>
          </a:p>
          <a:p>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However you choose to communicate with families, remember to remain courteous and professional at all times.  Some communicative interactions may be upsetting for families.  After all, no one looks forward to hearing that their child has a learning challenge, is being bullied, or has misbehaved in school.  Maintaining an attitude of caring is necessary to preserve relationships during these difficult interactions.  Responding to communication in a timely manner also demonstrates caring for the student and respect for the family supporting that student.  </a:t>
            </a:r>
          </a:p>
          <a:p>
            <a:endParaRPr lang="en-US" dirty="0"/>
          </a:p>
          <a:p>
            <a:endParaRPr lang="en-US" dirty="0"/>
          </a:p>
        </p:txBody>
      </p:sp>
      <p:sp>
        <p:nvSpPr>
          <p:cNvPr id="4" name="Slide Number Placeholder 3"/>
          <p:cNvSpPr>
            <a:spLocks noGrp="1"/>
          </p:cNvSpPr>
          <p:nvPr>
            <p:ph type="sldNum" sz="quarter" idx="5"/>
          </p:nvPr>
        </p:nvSpPr>
        <p:spPr/>
        <p:txBody>
          <a:bodyPr/>
          <a:lstStyle/>
          <a:p>
            <a:fld id="{EDABDF13-12F0-4233-8366-CAB1C7EFB975}" type="slidenum">
              <a:rPr lang="en-US" smtClean="0"/>
              <a:t>27</a:t>
            </a:fld>
            <a:endParaRPr lang="en-US"/>
          </a:p>
        </p:txBody>
      </p:sp>
    </p:spTree>
    <p:extLst>
      <p:ext uri="{BB962C8B-B14F-4D97-AF65-F5344CB8AC3E}">
        <p14:creationId xmlns:p14="http://schemas.microsoft.com/office/powerpoint/2010/main" val="631281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42" y="4572000"/>
            <a:ext cx="6749716" cy="4162927"/>
          </a:xfrm>
        </p:spPr>
        <p:txBody>
          <a:bodyPr/>
          <a:lstStyle/>
          <a:p>
            <a:r>
              <a:rPr lang="en-US" dirty="0"/>
              <a:t>Written communication is more important than ever in this modern age, as we produce a great deal of such communication both digitally and on paper.  When there is doubt about whether communication should be preserved for purposes of legality, for example, we immediately default to the old adage: Can I get that in writing?  However, research shows that some information, particularly that which is personal to a specific student, is preferably received in a conversation.  Sensitive information might be better shared in a conversation, rather than in a letter home, in order to support the family.  However, information such as school mission statements and goals might be most easily shared in writing, either through documents or the school website.  It is always important to begin and end written communication in positive.  For example, if you are sending an email to families to address a lack of funding for the school music, you might want to begin the correspondence by describing how inspiring the school chorus was as their concert and end with strategies that are being implemented to support continuation of musical programming.  </a:t>
            </a:r>
          </a:p>
          <a:p>
            <a:endParaRPr lang="en-US" dirty="0"/>
          </a:p>
          <a:p>
            <a:r>
              <a:rPr lang="en-US" dirty="0"/>
              <a:t>Because written communication often exists on its own, without an accompanying conversation, it is important to ensure that your families understand the communication as much as possible.  All written communication should be provided in multiple languages, depending on the needs of the school community.  Avoid using jargon and acronyms that families may not understand OR define jargons and acronyms if the family might hear them in the future.  Be clear and concise in your communication but also be thorough and provide the information that is necessary.  Monitor readability levels of documents to ascertain their level of understandability.  Be aware of accessibility and know how to produce accessible documents on basic platforms like Microsoft and iOS.  Accessibility has become a requirement, not a luxury, and should be considered necessary in all school documents.  </a:t>
            </a:r>
          </a:p>
        </p:txBody>
      </p:sp>
      <p:sp>
        <p:nvSpPr>
          <p:cNvPr id="4" name="Slide Number Placeholder 3"/>
          <p:cNvSpPr>
            <a:spLocks noGrp="1"/>
          </p:cNvSpPr>
          <p:nvPr>
            <p:ph type="sldNum" sz="quarter" idx="5"/>
          </p:nvPr>
        </p:nvSpPr>
        <p:spPr/>
        <p:txBody>
          <a:bodyPr/>
          <a:lstStyle/>
          <a:p>
            <a:fld id="{EDABDF13-12F0-4233-8366-CAB1C7EFB975}" type="slidenum">
              <a:rPr lang="en-US" smtClean="0"/>
              <a:t>28</a:t>
            </a:fld>
            <a:endParaRPr lang="en-US"/>
          </a:p>
        </p:txBody>
      </p:sp>
    </p:spTree>
    <p:extLst>
      <p:ext uri="{BB962C8B-B14F-4D97-AF65-F5344CB8AC3E}">
        <p14:creationId xmlns:p14="http://schemas.microsoft.com/office/powerpoint/2010/main" val="3121831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0B6C442-7A4F-431E-966D-AB312224D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8F30F0E6-EDEB-496B-A03F-FC62D9E01993}"/>
              </a:ext>
            </a:extLst>
          </p:cNvPr>
          <p:cNvSpPr>
            <a:spLocks noGrp="1"/>
          </p:cNvSpPr>
          <p:nvPr>
            <p:ph type="body" idx="1"/>
          </p:nvPr>
        </p:nvSpPr>
        <p:spPr bwMode="auto"/>
        <p:txBody>
          <a:bodyPr wrap="square" numCol="1" anchor="t" anchorCtr="0" compatLnSpc="1">
            <a:prstTxWarp prst="textNoShape">
              <a:avLst/>
            </a:prstTxWarp>
            <a:normAutofit/>
          </a:bodyPr>
          <a:lstStyle/>
          <a:p>
            <a:r>
              <a:rPr lang="en-US" altLang="en-US" dirty="0">
                <a:latin typeface="Arial" panose="020B0604020202020204" pitchFamily="34" charset="0"/>
              </a:rPr>
              <a:t>Because we are not able to immediately check for understanding when using written communication, we need to ensure that the messages we are sending are clear and understood by our audiences.  You</a:t>
            </a:r>
            <a:r>
              <a:rPr lang="en-US" altLang="en-US" baseline="0" dirty="0">
                <a:latin typeface="Arial" panose="020B0604020202020204" pitchFamily="34" charset="0"/>
              </a:rPr>
              <a:t> may access Activity 2.7 within the “Activities” folder to </a:t>
            </a:r>
            <a:r>
              <a:rPr lang="en-US" altLang="en-US" dirty="0">
                <a:latin typeface="Arial" panose="020B0604020202020204" pitchFamily="34" charset="0"/>
              </a:rPr>
              <a:t>practice using the elements of a Written Communication Checklist in order to increase</a:t>
            </a:r>
            <a:r>
              <a:rPr lang="en-US" altLang="en-US" baseline="0" dirty="0">
                <a:latin typeface="Arial" panose="020B0604020202020204" pitchFamily="34" charset="0"/>
              </a:rPr>
              <a:t> clarity of written communication.  </a:t>
            </a:r>
          </a:p>
          <a:p>
            <a:endParaRPr lang="en-US" altLang="en-US" dirty="0">
              <a:latin typeface="Arial" panose="020B0604020202020204" pitchFamily="34" charset="0"/>
            </a:endParaRPr>
          </a:p>
          <a:p>
            <a:r>
              <a:rPr lang="en-US" altLang="en-US" b="1" dirty="0">
                <a:latin typeface="Arial" panose="020B0604020202020204" pitchFamily="34" charset="0"/>
              </a:rPr>
              <a:t>Refer to Activity 2.7:</a:t>
            </a:r>
            <a:r>
              <a:rPr lang="en-US" altLang="en-US" b="1" baseline="0" dirty="0">
                <a:latin typeface="Arial" panose="020B0604020202020204" pitchFamily="34" charset="0"/>
              </a:rPr>
              <a:t> </a:t>
            </a:r>
            <a:r>
              <a:rPr lang="en-US" altLang="en-US" dirty="0">
                <a:latin typeface="Arial" panose="020B0604020202020204" pitchFamily="34" charset="0"/>
              </a:rPr>
              <a:t>The purpose of this letter is to determine which elements of the Written Communication Checklist are appropriately addressed using the practice letter and discuss the implications of effective written communication practices.   </a:t>
            </a:r>
          </a:p>
          <a:p>
            <a:endParaRPr lang="en-US" altLang="en-US" dirty="0">
              <a:latin typeface="Arial" panose="020B0604020202020204" pitchFamily="34" charset="0"/>
            </a:endParaRPr>
          </a:p>
          <a:p>
            <a:r>
              <a:rPr lang="en-US" altLang="en-US" b="1" dirty="0">
                <a:latin typeface="Arial" panose="020B0604020202020204" pitchFamily="34" charset="0"/>
              </a:rPr>
              <a:t>Debrief Activity 2.7:</a:t>
            </a:r>
            <a:r>
              <a:rPr lang="en-US" altLang="en-US" b="1" baseline="0" dirty="0">
                <a:latin typeface="Arial" panose="020B0604020202020204" pitchFamily="34" charset="0"/>
              </a:rPr>
              <a:t> </a:t>
            </a:r>
            <a:r>
              <a:rPr lang="en-US" altLang="en-US" b="0" baseline="0" dirty="0">
                <a:latin typeface="Arial" panose="020B0604020202020204" pitchFamily="34" charset="0"/>
              </a:rPr>
              <a:t>What did you learn about the sample parent letter when applying the “Elements of Effective Writing Review Card”?  Was the communication clear?  What improvements could be made to increase clarity of communication?</a:t>
            </a:r>
            <a:endParaRPr lang="en-US" altLang="en-US" dirty="0">
              <a:latin typeface="Arial" panose="020B0604020202020204" pitchFamily="34" charset="0"/>
            </a:endParaRPr>
          </a:p>
          <a:p>
            <a:r>
              <a:rPr lang="en-US" altLang="en-US" dirty="0">
                <a:latin typeface="Arial" panose="020B0604020202020204" pitchFamily="34" charset="0"/>
              </a:rPr>
              <a:t> </a:t>
            </a:r>
          </a:p>
          <a:p>
            <a:pPr>
              <a:defRPr/>
            </a:pPr>
            <a:endParaRPr lang="en-US" altLang="en-US" dirty="0"/>
          </a:p>
        </p:txBody>
      </p:sp>
      <p:sp>
        <p:nvSpPr>
          <p:cNvPr id="97284" name="Slide Number Placeholder 3">
            <a:extLst>
              <a:ext uri="{FF2B5EF4-FFF2-40B4-BE49-F238E27FC236}">
                <a16:creationId xmlns:a16="http://schemas.microsoft.com/office/drawing/2014/main" id="{A1A1AD40-718C-41F2-814B-2B2EA70BC8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16C2CC-F3C1-4A63-8459-58A6540A581C}" type="slidenum">
              <a:rPr lang="en-US" altLang="en-US" smtClean="0">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PA Bureau of Special Education (BSE) supports the Pennsylvania Department of Education’s (PDE) commitment to ensuring the Least Restrictive Environment (LRE).  Families are an integral part of the Individualized Education Program (IEP) 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920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6253" y="4415588"/>
            <a:ext cx="6760160" cy="4487780"/>
          </a:xfrm>
        </p:spPr>
        <p:txBody>
          <a:bodyPr/>
          <a:lstStyle/>
          <a:p>
            <a:r>
              <a:rPr lang="en-US" sz="1050" dirty="0"/>
              <a:t>Digital communication is an ever-evolving form of interaction that grows and changes, seemingly at the speed of light.  It is important that schools establish modes of digital communication, but it is even more vital that they consider the needs of the individuals within their local educational agencies (LEAs) when making decisions about using technology for communication.</a:t>
            </a:r>
          </a:p>
          <a:p>
            <a:endParaRPr lang="en-US" sz="1050" dirty="0"/>
          </a:p>
          <a:p>
            <a:r>
              <a:rPr lang="en-US" sz="1050" dirty="0"/>
              <a:t>Ultimately, school policies and procedures are shaped by the resources and needs of the school district itself.  One of the first questions to consider is how many families have access to digital communication.  What is the availability of internet access in the community?  If many families are without internet, are there community resources that schools can refer them to in order to get connected?  Surveys may be used to elicit this information, but they should be provided on paper as well as digitally.  Consider personal phone calls home as a back-up plan to obtain this information.  </a:t>
            </a:r>
          </a:p>
          <a:p>
            <a:endParaRPr lang="en-US" sz="1050" dirty="0"/>
          </a:p>
          <a:p>
            <a:r>
              <a:rPr lang="en-US" sz="1050" dirty="0"/>
              <a:t>In addition to asking families about availability of the internet, schools might want to gain information about internet speed.  This is most useful if the school is considering the possibility of live streaming, which requires Internet speeds of at least 200Mbps.  Other considerations involve availability of equipment. A tablet or laptop might be necessary to support participation in online learning platforms, but smartphone access might be sufficient for website access, texting, or use of communication platforms, such as </a:t>
            </a:r>
            <a:r>
              <a:rPr lang="en-US" sz="1050" dirty="0" err="1"/>
              <a:t>SeeSaw</a:t>
            </a:r>
            <a:r>
              <a:rPr lang="en-US" sz="1050" dirty="0"/>
              <a:t>, Remind, or Class Dojo.  It is not enough to ask families whether they have a device.  Rather, schools must consider how the devices will be used and how many devices will be needed.  If a school is expecting multiple children in a household to livestream at the same time, a device is necessary for each child.  If a school wants kids to be able to be visually present during an activity, a webcam of some sort (whether built-in or separate) may be required.  Once again, the school must note the purpose of using digital communication and how it might impact education.  </a:t>
            </a:r>
          </a:p>
          <a:p>
            <a:endParaRPr lang="en-US" sz="1050" dirty="0"/>
          </a:p>
          <a:p>
            <a:r>
              <a:rPr lang="en-US" sz="1050" dirty="0"/>
              <a:t>The final important consideration for the use of technology in communication is that it sometimes doesn’t work.  Many factors can influence whether a digital communicative interaction is successful.  Internet access, devices, bandwidth, throughput, glitches, dead links, audio clipping, electrical outages… all of these might influence whether communication is able to take place in a digital format.  It’s important to have a back-up plan.  Sending home information in a paper format and using call blasting systems are just two alternatives to digital communication.  </a:t>
            </a:r>
          </a:p>
        </p:txBody>
      </p:sp>
      <p:sp>
        <p:nvSpPr>
          <p:cNvPr id="4" name="Slide Number Placeholder 3"/>
          <p:cNvSpPr>
            <a:spLocks noGrp="1"/>
          </p:cNvSpPr>
          <p:nvPr>
            <p:ph type="sldNum" sz="quarter" idx="5"/>
          </p:nvPr>
        </p:nvSpPr>
        <p:spPr/>
        <p:txBody>
          <a:bodyPr/>
          <a:lstStyle/>
          <a:p>
            <a:fld id="{A5C2B595-D848-4494-BC05-5989486F6F0D}" type="slidenum">
              <a:rPr lang="en-US" smtClean="0"/>
              <a:t>30</a:t>
            </a:fld>
            <a:endParaRPr lang="en-US"/>
          </a:p>
        </p:txBody>
      </p:sp>
    </p:spTree>
    <p:extLst>
      <p:ext uri="{BB962C8B-B14F-4D97-AF65-F5344CB8AC3E}">
        <p14:creationId xmlns:p14="http://schemas.microsoft.com/office/powerpoint/2010/main" val="214164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action steps that schools must put in place when establishing norms for digital communication.  First of all, they must think about their policies and procedures regarding technology.  What modes of digital communication are available to the school? What guidelines should educators follow when using digital communication?  What types of information does the school hope to disseminate in digital ways and what impact will this have on education?  Even issues such as cybersecurity and platform cost will factor into digital communication guidelines.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Internet access and equipment are important, familiarity with digital communication platforms and the families’ ability to support their children through use of technology is vital.  Consider providing training for families at school events.  These trainings should address useful topics, such as how to use educational portals to access grades and homework.  Refer families to online tutorials when needed but be specific about it.  Send them the link directly, rather than asking them to find the tutorials for themselves – they may not know what to look for.  Prepare your families for digital communication BEFORE you use it, when possible.  For example, if you are using a teleconferencing platform, such as Zoom, for an IEP meeting, send the families some tips about the platform in advance and sign on early so they can troubleshoot using the features of the platform.  </a:t>
            </a:r>
          </a:p>
          <a:p>
            <a:endParaRPr lang="en-US" dirty="0"/>
          </a:p>
        </p:txBody>
      </p:sp>
      <p:sp>
        <p:nvSpPr>
          <p:cNvPr id="4" name="Slide Number Placeholder 3"/>
          <p:cNvSpPr>
            <a:spLocks noGrp="1"/>
          </p:cNvSpPr>
          <p:nvPr>
            <p:ph type="sldNum" sz="quarter" idx="5"/>
          </p:nvPr>
        </p:nvSpPr>
        <p:spPr/>
        <p:txBody>
          <a:bodyPr/>
          <a:lstStyle/>
          <a:p>
            <a:fld id="{EDABDF13-12F0-4233-8366-CAB1C7EFB975}" type="slidenum">
              <a:rPr lang="en-US" smtClean="0"/>
              <a:t>31</a:t>
            </a:fld>
            <a:endParaRPr lang="en-US"/>
          </a:p>
        </p:txBody>
      </p:sp>
    </p:spTree>
    <p:extLst>
      <p:ext uri="{BB962C8B-B14F-4D97-AF65-F5344CB8AC3E}">
        <p14:creationId xmlns:p14="http://schemas.microsoft.com/office/powerpoint/2010/main" val="38350141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0B6C442-7A4F-431E-966D-AB312224D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8F30F0E6-EDEB-496B-A03F-FC62D9E01993}"/>
              </a:ext>
            </a:extLst>
          </p:cNvPr>
          <p:cNvSpPr>
            <a:spLocks noGrp="1"/>
          </p:cNvSpPr>
          <p:nvPr>
            <p:ph type="body" idx="1"/>
          </p:nvPr>
        </p:nvSpPr>
        <p:spPr bwMode="auto"/>
        <p:txBody>
          <a:bodyPr wrap="square" numCol="1" anchor="t" anchorCtr="0" compatLnSpc="1">
            <a:prstTxWarp prst="textNoShape">
              <a:avLst/>
            </a:prstTxWarp>
            <a:normAutofit/>
          </a:bodyPr>
          <a:lstStyle/>
          <a:p>
            <a:r>
              <a:rPr lang="en-US" altLang="en-US" sz="1200" dirty="0">
                <a:latin typeface="Arial" panose="020B0604020202020204" pitchFamily="34" charset="0"/>
              </a:rPr>
              <a:t>To reflect upon this topic further, please refer to Activity 2.8 within the “Activities” folder of this module.</a:t>
            </a:r>
          </a:p>
          <a:p>
            <a:endParaRPr lang="en-US" altLang="en-US" sz="1200" dirty="0">
              <a:latin typeface="Arial" panose="020B0604020202020204" pitchFamily="34" charset="0"/>
            </a:endParaRPr>
          </a:p>
          <a:p>
            <a:r>
              <a:rPr lang="en-US" altLang="en-US" sz="1200" b="1" dirty="0">
                <a:latin typeface="Arial" panose="020B0604020202020204" pitchFamily="34" charset="0"/>
              </a:rPr>
              <a:t>Refer to Activity 2.6:</a:t>
            </a:r>
          </a:p>
          <a:p>
            <a:r>
              <a:rPr lang="en-US" altLang="en-US" sz="1200" dirty="0">
                <a:latin typeface="Arial" panose="020B0604020202020204" pitchFamily="34" charset="0"/>
              </a:rPr>
              <a:t>The purpose of this activity is to discuss ways in which educators communicate with families about a variety of subjects and to determine whether digital or non-digital means of communication are used, and whether changes of means of communication could, perhaps, enhance the communicative process.</a:t>
            </a:r>
          </a:p>
          <a:p>
            <a:endParaRPr lang="en-US" altLang="en-US" sz="1200" dirty="0">
              <a:latin typeface="Arial" panose="020B0604020202020204" pitchFamily="34" charset="0"/>
            </a:endParaRPr>
          </a:p>
          <a:p>
            <a:r>
              <a:rPr lang="en-US" altLang="en-US" sz="1200" b="1" dirty="0">
                <a:latin typeface="Arial" panose="020B0604020202020204" pitchFamily="34" charset="0"/>
              </a:rPr>
              <a:t>Debrief Activity 2.6: </a:t>
            </a:r>
            <a:r>
              <a:rPr lang="en-US" altLang="en-US" sz="1200" dirty="0">
                <a:latin typeface="Arial" panose="020B0604020202020204" pitchFamily="34" charset="0"/>
              </a:rPr>
              <a:t>What types of digital communication are utilized within your school?  Are they implemented successfully?  Could digital communication be explored further? </a:t>
            </a:r>
          </a:p>
          <a:p>
            <a:r>
              <a:rPr lang="en-US" altLang="en-US" sz="1200" dirty="0">
                <a:latin typeface="Arial" panose="020B0604020202020204" pitchFamily="34" charset="0"/>
              </a:rPr>
              <a:t> </a:t>
            </a:r>
          </a:p>
          <a:p>
            <a:r>
              <a:rPr lang="en-US" altLang="en-US" dirty="0">
                <a:latin typeface="Arial" panose="020B0604020202020204" pitchFamily="34" charset="0"/>
              </a:rPr>
              <a:t> </a:t>
            </a:r>
          </a:p>
          <a:p>
            <a:pPr>
              <a:defRPr/>
            </a:pPr>
            <a:endParaRPr lang="en-US" altLang="en-US" dirty="0"/>
          </a:p>
        </p:txBody>
      </p:sp>
      <p:sp>
        <p:nvSpPr>
          <p:cNvPr id="97284" name="Slide Number Placeholder 3">
            <a:extLst>
              <a:ext uri="{FF2B5EF4-FFF2-40B4-BE49-F238E27FC236}">
                <a16:creationId xmlns:a16="http://schemas.microsoft.com/office/drawing/2014/main" id="{A1A1AD40-718C-41F2-814B-2B2EA70BC8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16C2CC-F3C1-4A63-8459-58A6540A581C}" type="slidenum">
              <a:rPr lang="en-US" altLang="en-US" smtClean="0">
                <a:latin typeface="Calibri" panose="020F0502020204030204" pitchFamily="34" charset="0"/>
              </a:rPr>
              <a:pPr/>
              <a:t>32</a:t>
            </a:fld>
            <a:endParaRPr lang="en-US" altLang="en-US">
              <a:latin typeface="Calibri" panose="020F0502020204030204" pitchFamily="34" charset="0"/>
            </a:endParaRPr>
          </a:p>
        </p:txBody>
      </p:sp>
    </p:spTree>
    <p:extLst>
      <p:ext uri="{BB962C8B-B14F-4D97-AF65-F5344CB8AC3E}">
        <p14:creationId xmlns:p14="http://schemas.microsoft.com/office/powerpoint/2010/main" val="3724937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0316" y="4400549"/>
            <a:ext cx="6629400" cy="4538913"/>
          </a:xfrm>
        </p:spPr>
        <p:txBody>
          <a:bodyPr/>
          <a:lstStyle/>
          <a:p>
            <a:r>
              <a:rPr lang="en-US" sz="1100" dirty="0"/>
              <a:t>Research shows that communicating with families is a strong component of practice within successful schools.  However, it is important to note that successful communication does not occur if we simply only talk </a:t>
            </a:r>
            <a:r>
              <a:rPr lang="en-US" sz="1100" b="1" dirty="0"/>
              <a:t>at </a:t>
            </a:r>
            <a:r>
              <a:rPr lang="en-US" sz="1100" b="0" dirty="0"/>
              <a:t>families.  Rather, a</a:t>
            </a:r>
            <a:r>
              <a:rPr lang="en-US" sz="1100" dirty="0"/>
              <a:t>s one researcher stated, “</a:t>
            </a:r>
            <a:r>
              <a:rPr lang="en-US" altLang="en-US" sz="1100" dirty="0">
                <a:solidFill>
                  <a:schemeClr val="accent1"/>
                </a:solidFill>
              </a:rPr>
              <a:t>Successful schools solicit, encourage, facilitate and promote parental communication.” </a:t>
            </a:r>
            <a:r>
              <a:rPr lang="en-US" sz="1100" kern="1200" dirty="0">
                <a:solidFill>
                  <a:schemeClr val="tx1"/>
                </a:solidFill>
                <a:effectLst/>
                <a:latin typeface="+mn-lt"/>
                <a:ea typeface="+mn-ea"/>
                <a:cs typeface="+mn-cs"/>
              </a:rPr>
              <a:t>Throughout our communication, we need to make sure that we are encouraging families to communicate with us as well.  The first step to promoting such communication is recognizing that all families have strengths.  They all care about their kids and are able to contribute to a collaborative partnership between home and school.  Give parents credit for being the experts on their children and for providing important information that impacts educational success.  Structures set in place through the Every Student Succeeds Act (ESSA) and the Individuals with Disabilities Education Act (IDEA) support these partnerships but schools must also encourage staff members to welcome families’ opinions.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Rather than talking </a:t>
            </a:r>
            <a:r>
              <a:rPr lang="en-US" sz="1100" i="1" kern="1200" dirty="0">
                <a:solidFill>
                  <a:schemeClr val="tx1"/>
                </a:solidFill>
                <a:effectLst/>
                <a:latin typeface="+mn-lt"/>
                <a:ea typeface="+mn-ea"/>
                <a:cs typeface="+mn-cs"/>
              </a:rPr>
              <a:t>at</a:t>
            </a:r>
            <a:r>
              <a:rPr lang="en-US" sz="1100" i="0" kern="1200" dirty="0">
                <a:solidFill>
                  <a:schemeClr val="tx1"/>
                </a:solidFill>
                <a:effectLst/>
                <a:latin typeface="+mn-lt"/>
                <a:ea typeface="+mn-ea"/>
                <a:cs typeface="+mn-cs"/>
              </a:rPr>
              <a:t> parents, we need to talk </a:t>
            </a:r>
            <a:r>
              <a:rPr lang="en-US" sz="1100" i="1" kern="1200" dirty="0">
                <a:solidFill>
                  <a:schemeClr val="tx1"/>
                </a:solidFill>
                <a:effectLst/>
                <a:latin typeface="+mn-lt"/>
                <a:ea typeface="+mn-ea"/>
                <a:cs typeface="+mn-cs"/>
              </a:rPr>
              <a:t>with</a:t>
            </a:r>
            <a:r>
              <a:rPr lang="en-US" sz="1100" i="0" kern="1200" dirty="0">
                <a:solidFill>
                  <a:schemeClr val="tx1"/>
                </a:solidFill>
                <a:effectLst/>
                <a:latin typeface="+mn-lt"/>
                <a:ea typeface="+mn-ea"/>
                <a:cs typeface="+mn-cs"/>
              </a:rPr>
              <a:t> parents.  Provide families with opportunities to converse with us, whether it’s through an informal means such as casual conversation or texting, formal interactions like parent-teacher conferences, or during social events, such as Back-to-School night.  Make sure that families know your available contact information – phone numbers, email addresses, access to communication platforms like Remind or Class Dojo, the school web address, social media platforms like Facebook or Instagram, etc.  Offer trainings on how to participate in digital communication platforms and have resources available to help families establish a digital footprint.  </a:t>
            </a:r>
          </a:p>
          <a:p>
            <a:endParaRPr lang="en-US" sz="11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effectLst/>
                <a:latin typeface="+mn-lt"/>
                <a:ea typeface="+mn-ea"/>
                <a:cs typeface="+mn-cs"/>
              </a:rPr>
              <a:t>Encourage your family members to form parent organizations and networks within your school and also give them opportunities to join school committees, such as the curriculum committee or tech committee. Ask families about what they need regarding both communication and the skills to participate in that communication – they might have great ideas on how to disseminate important information.  They might also have creative suggestions about a variety of aspects of education, including literacy programs, math interventions, positive behavior intervention and support, extracurricular activities… the list goes 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chemeClr val="accent1"/>
              </a:solidFill>
            </a:endParaRPr>
          </a:p>
          <a:p>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33</a:t>
            </a:fld>
            <a:endParaRPr lang="en-US"/>
          </a:p>
        </p:txBody>
      </p:sp>
    </p:spTree>
    <p:extLst>
      <p:ext uri="{BB962C8B-B14F-4D97-AF65-F5344CB8AC3E}">
        <p14:creationId xmlns:p14="http://schemas.microsoft.com/office/powerpoint/2010/main" val="40654709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0B6C442-7A4F-431E-966D-AB312224DC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8F30F0E6-EDEB-496B-A03F-FC62D9E01993}"/>
              </a:ext>
            </a:extLst>
          </p:cNvPr>
          <p:cNvSpPr>
            <a:spLocks noGrp="1"/>
          </p:cNvSpPr>
          <p:nvPr>
            <p:ph type="body" idx="1"/>
          </p:nvPr>
        </p:nvSpPr>
        <p:spPr bwMode="auto"/>
        <p:txBody>
          <a:bodyPr wrap="square" numCol="1" anchor="t" anchorCtr="0" compatLnSpc="1">
            <a:prstTxWarp prst="textNoShape">
              <a:avLst/>
            </a:prstTxWarp>
            <a:normAutofit lnSpcReduction="10000"/>
          </a:bodyPr>
          <a:lstStyle/>
          <a:p>
            <a:r>
              <a:rPr lang="en-US" altLang="en-US" dirty="0">
                <a:latin typeface="Arial" panose="020B0604020202020204" pitchFamily="34" charset="0"/>
              </a:rPr>
              <a:t>Have we really taken the time to consider how our school is using communication as a means to successfully engage families? Effective schools do not simply communicate.  They increase the value of communication by </a:t>
            </a:r>
            <a:r>
              <a:rPr lang="en-US" altLang="en-US" b="1" dirty="0">
                <a:latin typeface="Arial" panose="020B0604020202020204" pitchFamily="34" charset="0"/>
              </a:rPr>
              <a:t>soliciting</a:t>
            </a:r>
            <a:r>
              <a:rPr lang="en-US" altLang="en-US" dirty="0">
                <a:latin typeface="Arial" panose="020B0604020202020204" pitchFamily="34" charset="0"/>
              </a:rPr>
              <a:t> - asking families for their input, </a:t>
            </a:r>
            <a:r>
              <a:rPr lang="en-US" altLang="en-US" b="1" dirty="0">
                <a:latin typeface="Arial" panose="020B0604020202020204" pitchFamily="34" charset="0"/>
              </a:rPr>
              <a:t>facilitating</a:t>
            </a:r>
            <a:r>
              <a:rPr lang="en-US" altLang="en-US" dirty="0">
                <a:latin typeface="Arial" panose="020B0604020202020204" pitchFamily="34" charset="0"/>
              </a:rPr>
              <a:t> - assisting families in understanding how to communicate their concerns, ideas, and needs, </a:t>
            </a:r>
            <a:r>
              <a:rPr lang="en-US" altLang="en-US" b="1" dirty="0">
                <a:latin typeface="Arial" panose="020B0604020202020204" pitchFamily="34" charset="0"/>
              </a:rPr>
              <a:t>promoting</a:t>
            </a:r>
            <a:r>
              <a:rPr lang="en-US" altLang="en-US" dirty="0">
                <a:latin typeface="Arial" panose="020B0604020202020204" pitchFamily="34" charset="0"/>
              </a:rPr>
              <a:t> – advertising the existing opportunities for open, ongoing dialogue, and </a:t>
            </a:r>
            <a:r>
              <a:rPr lang="en-US" altLang="en-US" b="1" dirty="0">
                <a:latin typeface="Arial" panose="020B0604020202020204" pitchFamily="34" charset="0"/>
              </a:rPr>
              <a:t>encouraging</a:t>
            </a:r>
            <a:r>
              <a:rPr lang="en-US" altLang="en-US" dirty="0">
                <a:latin typeface="Arial" panose="020B0604020202020204" pitchFamily="34" charset="0"/>
              </a:rPr>
              <a:t> – creating an environment of open communication where families communicate freely and staff openly provide feedback.  </a:t>
            </a:r>
          </a:p>
          <a:p>
            <a:endParaRPr lang="en-US" altLang="en-US" dirty="0">
              <a:latin typeface="Arial" panose="020B0604020202020204" pitchFamily="34" charset="0"/>
            </a:endParaRPr>
          </a:p>
          <a:p>
            <a:r>
              <a:rPr lang="en-US" altLang="en-US" dirty="0">
                <a:latin typeface="Arial" panose="020B0604020202020204" pitchFamily="34" charset="0"/>
              </a:rPr>
              <a:t>Activity 2.7 will explore the ways in which your school is soliciting, facilitating, promoting, and encouraging communication.  You may access this activity</a:t>
            </a:r>
            <a:r>
              <a:rPr lang="en-US" altLang="en-US" baseline="0" dirty="0">
                <a:latin typeface="Arial" panose="020B0604020202020204" pitchFamily="34" charset="0"/>
              </a:rPr>
              <a:t> within the “Activities” folder of this module.</a:t>
            </a:r>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b="1" dirty="0">
                <a:latin typeface="Arial" panose="020B0604020202020204" pitchFamily="34" charset="0"/>
              </a:rPr>
              <a:t>Refer to Activity 2.7:</a:t>
            </a:r>
            <a:r>
              <a:rPr lang="en-US" altLang="en-US" b="0" baseline="0" dirty="0">
                <a:latin typeface="Arial" panose="020B0604020202020204" pitchFamily="34" charset="0"/>
              </a:rPr>
              <a:t> </a:t>
            </a:r>
            <a:r>
              <a:rPr lang="en-US" altLang="en-US" dirty="0">
                <a:latin typeface="Arial" panose="020B0604020202020204" pitchFamily="34" charset="0"/>
              </a:rPr>
              <a:t>The purpose of this activity is to identify how we communicate with families. How does our school currently use the different ways of enhancing communication(soliciting, promoting, encouraging, facilitating) and are these ways yielding the results we want?</a:t>
            </a:r>
          </a:p>
          <a:p>
            <a:endParaRPr lang="en-US" altLang="en-US" dirty="0">
              <a:latin typeface="Arial" panose="020B0604020202020204" pitchFamily="34" charset="0"/>
            </a:endParaRPr>
          </a:p>
          <a:p>
            <a:r>
              <a:rPr lang="en-US" altLang="en-US" b="1" dirty="0">
                <a:latin typeface="Arial" panose="020B0604020202020204" pitchFamily="34" charset="0"/>
              </a:rPr>
              <a:t>Debrief Activity 2.7:</a:t>
            </a:r>
            <a:r>
              <a:rPr lang="en-US" altLang="en-US" b="1" baseline="0" dirty="0">
                <a:latin typeface="Arial" panose="020B0604020202020204" pitchFamily="34" charset="0"/>
              </a:rPr>
              <a:t> </a:t>
            </a:r>
            <a:r>
              <a:rPr lang="en-US" altLang="en-US" b="0" baseline="0" dirty="0">
                <a:latin typeface="Arial" panose="020B0604020202020204" pitchFamily="34" charset="0"/>
              </a:rPr>
              <a:t>How do we ask for input from families?  Are some ways of soliciting information more successful than others?  What alternate strategies might be use to increase communication?</a:t>
            </a:r>
            <a:endParaRPr lang="en-US" altLang="en-US" b="1" dirty="0">
              <a:latin typeface="Arial" panose="020B0604020202020204" pitchFamily="34" charset="0"/>
            </a:endParaRPr>
          </a:p>
          <a:p>
            <a:endParaRPr lang="en-US" altLang="en-US" dirty="0">
              <a:latin typeface="Arial" panose="020B0604020202020204" pitchFamily="34" charset="0"/>
            </a:endParaRPr>
          </a:p>
          <a:p>
            <a:pPr>
              <a:defRPr/>
            </a:pPr>
            <a:endParaRPr lang="en-US" altLang="en-US" dirty="0"/>
          </a:p>
        </p:txBody>
      </p:sp>
      <p:sp>
        <p:nvSpPr>
          <p:cNvPr id="97284" name="Slide Number Placeholder 3">
            <a:extLst>
              <a:ext uri="{FF2B5EF4-FFF2-40B4-BE49-F238E27FC236}">
                <a16:creationId xmlns:a16="http://schemas.microsoft.com/office/drawing/2014/main" id="{A1A1AD40-718C-41F2-814B-2B2EA70BC8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16C2CC-F3C1-4A63-8459-58A6540A581C}" type="slidenum">
              <a:rPr lang="en-US" altLang="en-US" smtClean="0">
                <a:latin typeface="Calibri" panose="020F0502020204030204" pitchFamily="34" charset="0"/>
              </a:rPr>
              <a:pPr/>
              <a:t>34</a:t>
            </a:fld>
            <a:endParaRPr lang="en-US" altLang="en-US">
              <a:latin typeface="Calibri" panose="020F0502020204030204" pitchFamily="34" charset="0"/>
            </a:endParaRPr>
          </a:p>
        </p:txBody>
      </p:sp>
    </p:spTree>
    <p:extLst>
      <p:ext uri="{BB962C8B-B14F-4D97-AF65-F5344CB8AC3E}">
        <p14:creationId xmlns:p14="http://schemas.microsoft.com/office/powerpoint/2010/main" val="4872127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6312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C2B595-D848-4494-BC05-5989486F6F0D}" type="slidenum">
              <a:rPr lang="en-US" smtClean="0"/>
              <a:t>36</a:t>
            </a:fld>
            <a:endParaRPr lang="en-US"/>
          </a:p>
        </p:txBody>
      </p:sp>
    </p:spTree>
    <p:extLst>
      <p:ext uri="{BB962C8B-B14F-4D97-AF65-F5344CB8AC3E}">
        <p14:creationId xmlns:p14="http://schemas.microsoft.com/office/powerpoint/2010/main" val="3351529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813394"/>
          </a:xfrm>
        </p:spPr>
        <p:txBody>
          <a:bodyPr/>
          <a:lstStyle/>
          <a:p>
            <a:pPr rtl="0"/>
            <a:r>
              <a:rPr lang="en-US"/>
              <a:t>This is the definition of Family Engagement that we, at PaTTAN, use.</a:t>
            </a:r>
          </a:p>
          <a:p>
            <a:pPr rtl="0"/>
            <a:endParaRPr lang="en-US"/>
          </a:p>
          <a:p>
            <a:pPr rtl="0"/>
            <a:r>
              <a:rPr lang="en-US"/>
              <a:t>Also note that we have a Twitter hashtag, #</a:t>
            </a:r>
            <a:r>
              <a:rPr lang="en-US" err="1"/>
              <a:t>PAFamilyEngagement</a:t>
            </a:r>
            <a:r>
              <a:rPr lang="en-US"/>
              <a:t>. Please ‘like’ us!</a:t>
            </a:r>
          </a:p>
          <a:p>
            <a:pPr rtl="0"/>
            <a:endParaRPr lang="en-US" b="0">
              <a:effectLst/>
            </a:endParaRPr>
          </a:p>
          <a:p>
            <a:pPr rtl="0"/>
            <a:r>
              <a:rPr lang="en-US"/>
              <a:t>The PaTTAN Family Engagement Initiative believes in:</a:t>
            </a:r>
          </a:p>
          <a:p>
            <a:pPr rtl="0"/>
            <a:r>
              <a:rPr lang="en-US" b="1"/>
              <a:t>Families and schools working together, because our students are worth it.</a:t>
            </a:r>
          </a:p>
          <a:p>
            <a:pPr rtl="0"/>
            <a:r>
              <a:rPr lang="en-US" b="1"/>
              <a:t>A</a:t>
            </a:r>
            <a:r>
              <a:rPr lang="en-US"/>
              <a:t>nd we are</a:t>
            </a:r>
            <a:r>
              <a:rPr lang="en-US" b="1"/>
              <a:t>: Bringing families, schools, and communities together.</a:t>
            </a:r>
            <a:endParaRPr lang="en-US" b="1">
              <a:effectLst/>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B0C1B-0D0A-4D6F-BFF8-850ED0AC58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82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50470"/>
          </a:xfrm>
        </p:spPr>
        <p:txBody>
          <a:bodyPr/>
          <a:lstStyle/>
          <a:p>
            <a:r>
              <a:rPr lang="en-US" sz="1000" baseline="0" dirty="0"/>
              <a:t>Here is an example of the necessity of family engagement within the law and standards for education.</a:t>
            </a:r>
          </a:p>
          <a:p>
            <a:pPr rtl="0"/>
            <a:endParaRPr lang="en-US" sz="1000" b="0" baseline="0" dirty="0">
              <a:effectLst/>
            </a:endParaRPr>
          </a:p>
          <a:p>
            <a:pPr defTabSz="924916">
              <a:defRPr/>
            </a:pPr>
            <a:r>
              <a:rPr lang="en-US" sz="1000" dirty="0"/>
              <a:t>The Individuals with Disabilities Education Act (IDEA) of 2004, PL 108-446, requires improving results for students with disabilities. IDEA also requires all states to develop a State Performance Plan, which includes 20 indicators that describes how the state will implement the Federal requirements and improve results for students with disabilities. Indicator 8 measures the percentage of parents, with a child receiving special education services, who report that schools facilitated parent involvement as a means of improving services and results for children with disabilities.</a:t>
            </a:r>
          </a:p>
          <a:p>
            <a:pPr rtl="0"/>
            <a:endParaRPr lang="en-US" sz="1000" b="0" dirty="0">
              <a:effectLst/>
            </a:endParaRPr>
          </a:p>
          <a:p>
            <a:pPr defTabSz="924916">
              <a:defRPr/>
            </a:pPr>
            <a:r>
              <a:rPr lang="en-US" sz="1000" dirty="0"/>
              <a:t>The Every Student Succeeds Act (ESSA) is a US law that governs K-12 public education policy.  Pennsylvania designed its plan for Annual Meaningful Differentiation through a nationally-recognized stakeholder engagement effort that included educators, parents and families, and policy and community leaders.  Pennsylvania’s accountability systems and school progress reporting will provide educators, parents and families, and other stakeholders with clear and meaningful reporting on both school and student group performance, as well as the ability to identify and act on opportunity gaps.</a:t>
            </a:r>
          </a:p>
          <a:p>
            <a:pPr defTabSz="924916">
              <a:defRPr/>
            </a:pPr>
            <a:br>
              <a:rPr lang="en-US" sz="1000" b="0" dirty="0">
                <a:effectLst/>
              </a:rPr>
            </a:br>
            <a:r>
              <a:rPr lang="en-US" sz="1000" b="0" dirty="0">
                <a:effectLst/>
              </a:rPr>
              <a:t>T</a:t>
            </a:r>
            <a:r>
              <a:rPr lang="en-US" sz="1000" dirty="0"/>
              <a:t>he Danielson Framework (Domain 4 – Professional Responsibilities, Component 4C) focuses on communication with families. In order for teachers to demonstrate competence in this area, proactive, frequent, appropriate, and two-way communication with families is paramount. Additionally, sharing information about instructional programs and student progress, so that the families can engage in their children’s learning processes, is vital. </a:t>
            </a:r>
          </a:p>
          <a:p>
            <a:pPr defTabSz="924916">
              <a:defRPr/>
            </a:pPr>
            <a:endParaRPr lang="en-US" sz="1000" dirty="0"/>
          </a:p>
          <a:p>
            <a:pPr marL="0" marR="0" lvl="0" indent="0" algn="l" defTabSz="924916" rtl="0" eaLnBrk="1" fontAlgn="auto" latinLnBrk="0" hangingPunct="1">
              <a:lnSpc>
                <a:spcPct val="100000"/>
              </a:lnSpc>
              <a:spcBef>
                <a:spcPts val="0"/>
              </a:spcBef>
              <a:spcAft>
                <a:spcPts val="0"/>
              </a:spcAft>
              <a:buClrTx/>
              <a:buSzTx/>
              <a:buFontTx/>
              <a:buNone/>
              <a:tabLst/>
              <a:defRPr/>
            </a:pPr>
            <a:r>
              <a:rPr lang="en-US" sz="1000" dirty="0"/>
              <a:t>Act 82 Principals/Assistant Principals (Domain 4 – Professional and Community Leadership, Component 4A) focuses on maximizing parent and community involvement and outreach. </a:t>
            </a:r>
            <a:r>
              <a:rPr lang="en-US" sz="1000" kern="1200" dirty="0">
                <a:solidFill>
                  <a:schemeClr val="tx1"/>
                </a:solidFill>
                <a:effectLst/>
                <a:latin typeface="+mn-lt"/>
                <a:ea typeface="+mn-ea"/>
                <a:cs typeface="+mn-cs"/>
              </a:rPr>
              <a:t>The school leader designs structures and processes, which result in parent and community engagement, support, and ownership for the school.</a:t>
            </a:r>
          </a:p>
          <a:p>
            <a:pPr defTabSz="924916">
              <a:defRPr/>
            </a:pPr>
            <a:endParaRPr lang="en-US" dirty="0"/>
          </a:p>
          <a:p>
            <a:pPr rtl="0"/>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B0C1B-0D0A-4D6F-BFF8-850ED0AC58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862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1757735"/>
          </a:xfrm>
        </p:spPr>
        <p:txBody>
          <a:bodyPr/>
          <a:lstStyle/>
          <a:p>
            <a:r>
              <a:rPr lang="en-US" sz="1000" b="0" i="0" u="none" strike="noStrike" kern="1200" baseline="0" dirty="0">
                <a:solidFill>
                  <a:schemeClr val="tx1"/>
                </a:solidFill>
                <a:latin typeface="+mn-lt"/>
                <a:ea typeface="+mn-ea"/>
                <a:cs typeface="+mn-cs"/>
              </a:rPr>
              <a:t>This guide, from the US Department of Education helps parents understand Every Student Succeeds Act (ESSA), which amended the Elementary and Secondary Education Act, a landmark Federal education law. </a:t>
            </a:r>
            <a:endParaRPr lang="en-US" sz="1000" dirty="0"/>
          </a:p>
          <a:p>
            <a:endParaRPr lang="en-US" sz="1000" dirty="0"/>
          </a:p>
          <a:p>
            <a:r>
              <a:rPr lang="en-US" sz="1000" dirty="0"/>
              <a:t>This free resource can be found when you click on the picture, or at </a:t>
            </a:r>
            <a:r>
              <a:rPr lang="en-US" sz="1000" b="1" i="0" kern="1200" dirty="0">
                <a:effectLst/>
              </a:rPr>
              <a:t>https://tinyurl.com/essaparentguide</a:t>
            </a:r>
            <a:endParaRPr lang="en-US" sz="1000" dirty="0"/>
          </a:p>
          <a:p>
            <a:endParaRPr lang="en-US" dirty="0">
              <a:solidFill>
                <a:srgbClr val="0070C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C2B595-D848-4494-BC05-5989486F6F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54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417693"/>
          </a:xfrm>
        </p:spPr>
        <p:txBody>
          <a:bodyPr/>
          <a:lstStyle/>
          <a:p>
            <a:r>
              <a:rPr lang="en-US" dirty="0"/>
              <a:t>Schools should be exemplars of a welcoming environment.  In order to create a welcoming school community, administrators and educators within the school community must embrace several core beliefs of family engagement.  First, they must recognize that all families have dreams for their children and want the best for them, even if those dreams may not be what the educators themselves might identify as important.  They must also presume competence in each family’s ability to support learning in the home with the right scaffolding.  Administrators and educators must also think of families as stakeholders and equal collaborative partners who vitally contribute to their children’s education. </a:t>
            </a:r>
          </a:p>
          <a:p>
            <a:endParaRPr lang="en-US" dirty="0"/>
          </a:p>
          <a:p>
            <a:r>
              <a:rPr lang="en-US" dirty="0"/>
              <a:t>Additionally, school staff must be willing to take on the onus of cultivating and sustaining relationships between home, school, and community.  Administrators play a vital role in establishing a culture of welcoming and mutual respect.  </a:t>
            </a:r>
          </a:p>
          <a:p>
            <a:endParaRPr lang="en-US" dirty="0"/>
          </a:p>
        </p:txBody>
      </p:sp>
      <p:sp>
        <p:nvSpPr>
          <p:cNvPr id="4" name="Slide Number Placeholder 3"/>
          <p:cNvSpPr>
            <a:spLocks noGrp="1"/>
          </p:cNvSpPr>
          <p:nvPr>
            <p:ph type="sldNum" sz="quarter" idx="5"/>
          </p:nvPr>
        </p:nvSpPr>
        <p:spPr/>
        <p:txBody>
          <a:bodyPr/>
          <a:lstStyle/>
          <a:p>
            <a:fld id="{A5C2B595-D848-4494-BC05-5989486F6F0D}" type="slidenum">
              <a:rPr lang="en-US" smtClean="0"/>
              <a:t>7</a:t>
            </a:fld>
            <a:endParaRPr lang="en-US"/>
          </a:p>
        </p:txBody>
      </p:sp>
    </p:spTree>
    <p:extLst>
      <p:ext uri="{BB962C8B-B14F-4D97-AF65-F5344CB8AC3E}">
        <p14:creationId xmlns:p14="http://schemas.microsoft.com/office/powerpoint/2010/main" val="336669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outcomes presented on this slide give an overview of how this training will focus on the specific impact effective communication practices impact family involvement. Offering a variety of means of communication and being culturally aware can encourage and improve family participation.</a:t>
            </a:r>
          </a:p>
        </p:txBody>
      </p:sp>
      <p:sp>
        <p:nvSpPr>
          <p:cNvPr id="4" name="Slide Number Placeholder 3"/>
          <p:cNvSpPr>
            <a:spLocks noGrp="1"/>
          </p:cNvSpPr>
          <p:nvPr>
            <p:ph type="sldNum" sz="quarter" idx="5"/>
          </p:nvPr>
        </p:nvSpPr>
        <p:spPr/>
        <p:txBody>
          <a:bodyPr/>
          <a:lstStyle/>
          <a:p>
            <a:fld id="{6A322B22-C7E4-4A7E-8F03-0FF09F6B1FAF}" type="slidenum">
              <a:rPr lang="en-US" smtClean="0"/>
              <a:t>8</a:t>
            </a:fld>
            <a:endParaRPr lang="en-US"/>
          </a:p>
        </p:txBody>
      </p:sp>
    </p:spTree>
    <p:extLst>
      <p:ext uri="{BB962C8B-B14F-4D97-AF65-F5344CB8AC3E}">
        <p14:creationId xmlns:p14="http://schemas.microsoft.com/office/powerpoint/2010/main" val="375389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will focus on building school, family and community connections through effective communication.  The intent is to share what effective communication looks like and offer strategies to evaluate and improve your current communication practices.</a:t>
            </a:r>
          </a:p>
        </p:txBody>
      </p:sp>
      <p:sp>
        <p:nvSpPr>
          <p:cNvPr id="4" name="Slide Number Placeholder 3"/>
          <p:cNvSpPr>
            <a:spLocks noGrp="1"/>
          </p:cNvSpPr>
          <p:nvPr>
            <p:ph type="sldNum" sz="quarter" idx="5"/>
          </p:nvPr>
        </p:nvSpPr>
        <p:spPr/>
        <p:txBody>
          <a:bodyPr/>
          <a:lstStyle/>
          <a:p>
            <a:fld id="{6A322B22-C7E4-4A7E-8F03-0FF09F6B1FAF}" type="slidenum">
              <a:rPr lang="en-US" smtClean="0"/>
              <a:t>9</a:t>
            </a:fld>
            <a:endParaRPr lang="en-US"/>
          </a:p>
        </p:txBody>
      </p:sp>
    </p:spTree>
    <p:extLst>
      <p:ext uri="{BB962C8B-B14F-4D97-AF65-F5344CB8AC3E}">
        <p14:creationId xmlns:p14="http://schemas.microsoft.com/office/powerpoint/2010/main" val="337824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3255264"/>
          </a:xfrm>
        </p:spPr>
        <p:txBody>
          <a:bodyPr anchor="b">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800" cap="none" spc="0" baseline="0">
                <a:solidFill>
                  <a:schemeClr val="bg1"/>
                </a:solidFill>
                <a:latin typeface="Century Gothic" panose="020B0502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62465" y="6356350"/>
            <a:ext cx="2743200" cy="365125"/>
          </a:xfrm>
          <a:prstGeom prst="rect">
            <a:avLst/>
          </a:prstGeom>
        </p:spPr>
        <p:txBody>
          <a:bodyPr/>
          <a:lstStyle>
            <a:lvl1pPr>
              <a:defRPr>
                <a:latin typeface="Century Gothic" panose="020B0502020202020204" pitchFamily="34" charset="0"/>
              </a:defRPr>
            </a:lvl1pPr>
          </a:lstStyle>
          <a:p>
            <a:fld id="{5586B75A-687E-405C-8A0B-8D00578BA2C3}" type="datetimeFigureOut">
              <a:rPr lang="en-US" smtClean="0"/>
              <a:pPr/>
              <a:t>7/7/2020</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lvl1pPr>
              <a:defRPr sz="1100" b="0"/>
            </a:lvl1pPr>
          </a:lstStyle>
          <a:p>
            <a:fld id="{4FAB73BC-B049-4115-A692-8D63A059BFB8}" type="slidenum">
              <a:rPr lang="en-US" smtClean="0"/>
              <a:pPr/>
              <a:t>‹#›</a:t>
            </a:fld>
            <a:endParaRPr lang="en-US"/>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Tree>
    <p:extLst>
      <p:ext uri="{BB962C8B-B14F-4D97-AF65-F5344CB8AC3E}">
        <p14:creationId xmlns:p14="http://schemas.microsoft.com/office/powerpoint/2010/main" val="2145829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667982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602448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
        <p:nvSpPr>
          <p:cNvPr id="7" name="TextBox 6">
            <a:extLst>
              <a:ext uri="{FF2B5EF4-FFF2-40B4-BE49-F238E27FC236}">
                <a16:creationId xmlns:a16="http://schemas.microsoft.com/office/drawing/2014/main" id="{112F5AB2-28CE-4E45-83F7-56D564052963}"/>
              </a:ext>
            </a:extLst>
          </p:cNvPr>
          <p:cNvSpPr txBox="1"/>
          <p:nvPr userDrawn="1"/>
        </p:nvSpPr>
        <p:spPr>
          <a:xfrm>
            <a:off x="262465" y="2885819"/>
            <a:ext cx="1905650" cy="1077218"/>
          </a:xfrm>
          <a:prstGeom prst="rect">
            <a:avLst/>
          </a:prstGeom>
          <a:noFill/>
        </p:spPr>
        <p:txBody>
          <a:bodyPr wrap="none" rtlCol="0">
            <a:spAutoFit/>
          </a:bodyPr>
          <a:lstStyle/>
          <a:p>
            <a:r>
              <a:rPr kumimoji="0" lang="en-US" sz="3200" b="0" i="0" u="none" strike="noStrike" kern="1200" cap="none" spc="-60" normalizeH="0" baseline="0" noProof="0" err="1">
                <a:ln>
                  <a:noFill/>
                </a:ln>
                <a:solidFill>
                  <a:srgbClr val="FFFFFF"/>
                </a:solidFill>
                <a:effectLst/>
                <a:uLnTx/>
                <a:uFillTx/>
                <a:latin typeface="+mn-lt"/>
                <a:ea typeface="+mj-ea"/>
                <a:cs typeface="+mj-cs"/>
              </a:rPr>
              <a:t>PaTTAN’s</a:t>
            </a:r>
            <a:br>
              <a:rPr kumimoji="0" lang="en-US" sz="3200" b="0" i="0" u="none" strike="noStrike" kern="1200" cap="none" spc="-60" normalizeH="0" baseline="0" noProof="0">
                <a:ln>
                  <a:noFill/>
                </a:ln>
                <a:solidFill>
                  <a:srgbClr val="FFFFFF"/>
                </a:solidFill>
                <a:effectLst/>
                <a:uLnTx/>
                <a:uFillTx/>
                <a:latin typeface="+mn-lt"/>
                <a:ea typeface="+mj-ea"/>
                <a:cs typeface="+mj-cs"/>
              </a:rPr>
            </a:br>
            <a:r>
              <a:rPr kumimoji="0" lang="en-US" sz="3200" b="0" i="0" u="none" strike="noStrike" kern="1200" cap="none" spc="-60" normalizeH="0" baseline="0" noProof="0">
                <a:ln>
                  <a:noFill/>
                </a:ln>
                <a:solidFill>
                  <a:srgbClr val="FFFFFF"/>
                </a:solidFill>
                <a:effectLst/>
                <a:uLnTx/>
                <a:uFillTx/>
                <a:latin typeface="+mn-lt"/>
                <a:ea typeface="+mj-ea"/>
                <a:cs typeface="+mj-cs"/>
              </a:rPr>
              <a:t>Mission</a:t>
            </a:r>
            <a:endParaRPr lang="en-US" b="0"/>
          </a:p>
        </p:txBody>
      </p:sp>
      <p:sp>
        <p:nvSpPr>
          <p:cNvPr id="8" name="TextBox 7">
            <a:extLst>
              <a:ext uri="{FF2B5EF4-FFF2-40B4-BE49-F238E27FC236}">
                <a16:creationId xmlns:a16="http://schemas.microsoft.com/office/drawing/2014/main" id="{2A7369D2-8BDB-44CA-BC2E-76FCFBA75705}"/>
              </a:ext>
            </a:extLst>
          </p:cNvPr>
          <p:cNvSpPr txBox="1"/>
          <p:nvPr userDrawn="1"/>
        </p:nvSpPr>
        <p:spPr>
          <a:xfrm>
            <a:off x="3869268" y="1101896"/>
            <a:ext cx="7315200" cy="5120640"/>
          </a:xfrm>
          <a:prstGeom prst="rect">
            <a:avLst/>
          </a:prstGeom>
          <a:noFill/>
        </p:spPr>
        <p:txBody>
          <a:bodyPr wrap="square" rtlCol="0">
            <a:spAutoFit/>
          </a:bodyPr>
          <a:lstStyle/>
          <a:p>
            <a:pPr marL="0" marR="0" lvl="0" indent="0" algn="l" defTabSz="914400" rtl="0" eaLnBrk="1" fontAlgn="auto" latinLnBrk="0" hangingPunct="1">
              <a:lnSpc>
                <a:spcPct val="160000"/>
              </a:lnSpc>
              <a:spcBef>
                <a:spcPts val="0"/>
              </a:spcBef>
              <a:spcAft>
                <a:spcPts val="0"/>
              </a:spcAft>
              <a:buClr>
                <a:srgbClr val="004976"/>
              </a:buClr>
              <a:buSzTx/>
              <a:buFont typeface="Wingdings 2" pitchFamily="18" charset="2"/>
              <a:buNone/>
              <a:tabLst/>
              <a:defRPr/>
            </a:pPr>
            <a:r>
              <a:rPr kumimoji="0" lang="en-US" altLang="en-US" sz="2600" b="0" i="0" u="none" strike="noStrike" kern="1200" cap="none" spc="0" normalizeH="0" baseline="0" noProof="0">
                <a:ln>
                  <a:noFill/>
                </a:ln>
                <a:solidFill>
                  <a:srgbClr val="FFFFFF"/>
                </a:solidFill>
                <a:effectLst/>
                <a:uLnTx/>
                <a:uFillTx/>
                <a:latin typeface="+mn-lt"/>
                <a:ea typeface="+mn-ea"/>
                <a:cs typeface="+mn-cs"/>
              </a:rPr>
              <a:t>The mission of the Pennsylvania Training and Technical Assistance Network (PaTTAN)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241625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RE Statem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
        <p:nvSpPr>
          <p:cNvPr id="7" name="TextBox 6">
            <a:extLst>
              <a:ext uri="{FF2B5EF4-FFF2-40B4-BE49-F238E27FC236}">
                <a16:creationId xmlns:a16="http://schemas.microsoft.com/office/drawing/2014/main" id="{8FC22372-0F30-459E-93F0-3777D531F055}"/>
              </a:ext>
            </a:extLst>
          </p:cNvPr>
          <p:cNvSpPr txBox="1"/>
          <p:nvPr userDrawn="1"/>
        </p:nvSpPr>
        <p:spPr>
          <a:xfrm>
            <a:off x="262465" y="1900934"/>
            <a:ext cx="2949086" cy="3046988"/>
          </a:xfrm>
          <a:prstGeom prst="rect">
            <a:avLst/>
          </a:prstGeom>
          <a:noFill/>
        </p:spPr>
        <p:txBody>
          <a:bodyPr wrap="square" rtlCol="0">
            <a:spAutoFit/>
          </a:bodyPr>
          <a:lstStyle/>
          <a:p>
            <a:r>
              <a:rPr kumimoji="0" lang="en-US" altLang="en-US" sz="3200" b="0" i="0" u="none" strike="noStrike" kern="1200" cap="none" spc="-60" normalizeH="0" baseline="0" noProof="0">
                <a:ln>
                  <a:noFill/>
                </a:ln>
                <a:solidFill>
                  <a:srgbClr val="FFFFFF"/>
                </a:solidFill>
                <a:effectLst/>
                <a:uLnTx/>
                <a:uFillTx/>
                <a:latin typeface="+mn-lt"/>
                <a:ea typeface="+mj-ea"/>
                <a:cs typeface="+mj-cs"/>
              </a:rPr>
              <a:t>PDE’s Commitment to Least Restrictive Environment (LRE)</a:t>
            </a:r>
            <a:endParaRPr lang="en-US" b="0"/>
          </a:p>
        </p:txBody>
      </p:sp>
      <p:sp>
        <p:nvSpPr>
          <p:cNvPr id="8" name="TextBox 7">
            <a:extLst>
              <a:ext uri="{FF2B5EF4-FFF2-40B4-BE49-F238E27FC236}">
                <a16:creationId xmlns:a16="http://schemas.microsoft.com/office/drawing/2014/main" id="{ED27006E-F2A7-45C4-A249-05690EDDF29A}"/>
              </a:ext>
            </a:extLst>
          </p:cNvPr>
          <p:cNvSpPr txBox="1"/>
          <p:nvPr userDrawn="1"/>
        </p:nvSpPr>
        <p:spPr>
          <a:xfrm>
            <a:off x="3869268" y="1418272"/>
            <a:ext cx="7315200" cy="512064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4976"/>
              </a:buClr>
              <a:buSzTx/>
              <a:buFont typeface="Wingdings 2" pitchFamily="18" charset="2"/>
              <a:buNone/>
              <a:tabLst/>
              <a:defRPr/>
            </a:pPr>
            <a:r>
              <a:rPr kumimoji="0" lang="en-US" altLang="en-US" sz="2800" b="0" i="0" u="none" strike="noStrike" kern="1200" cap="none" spc="0" normalizeH="0" baseline="0" noProof="0">
                <a:ln>
                  <a:noFill/>
                </a:ln>
                <a:solidFill>
                  <a:srgbClr val="FFFFFF"/>
                </a:solidFill>
                <a:effectLst/>
                <a:uLnTx/>
                <a:uFillTx/>
                <a:latin typeface="+mn-lt"/>
                <a:ea typeface="+mn-ea"/>
                <a:cs typeface="+mn-cs"/>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651088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sultant Contact">
    <p:spTree>
      <p:nvGrpSpPr>
        <p:cNvPr id="1" name=""/>
        <p:cNvGrpSpPr/>
        <p:nvPr/>
      </p:nvGrpSpPr>
      <p:grpSpPr>
        <a:xfrm>
          <a:off x="0" y="0"/>
          <a:ext cx="0" cy="0"/>
          <a:chOff x="0" y="0"/>
          <a:chExt cx="0" cy="0"/>
        </a:xfrm>
      </p:grpSpPr>
      <p:sp>
        <p:nvSpPr>
          <p:cNvPr id="7" name="Rectangle 6"/>
          <p:cNvSpPr/>
          <p:nvPr/>
        </p:nvSpPr>
        <p:spPr>
          <a:xfrm>
            <a:off x="-31262"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9270263" y="761999"/>
            <a:ext cx="2925318" cy="5334001"/>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69848" y="1298448"/>
            <a:ext cx="7315200" cy="4444294"/>
          </a:xfrm>
        </p:spPr>
        <p:txBody>
          <a:bodyPr anchor="t">
            <a:normAutofit/>
          </a:bodyPr>
          <a:lstStyle>
            <a:lvl1pPr algn="l">
              <a:defRPr sz="4800" b="1" spc="-100" baseline="0">
                <a:solidFill>
                  <a:srgbClr val="FFFFFF"/>
                </a:solidFill>
                <a:latin typeface="Century Gothic" panose="020B0502020202020204" pitchFamily="34" charset="0"/>
              </a:defRPr>
            </a:lvl1pPr>
          </a:lstStyle>
          <a:p>
            <a:r>
              <a:rPr lang="en-US"/>
              <a:t>Click to edit Master title style</a:t>
            </a:r>
          </a:p>
        </p:txBody>
      </p:sp>
      <p:sp>
        <p:nvSpPr>
          <p:cNvPr id="4" name="Date Placeholder 3"/>
          <p:cNvSpPr>
            <a:spLocks noGrp="1"/>
          </p:cNvSpPr>
          <p:nvPr>
            <p:ph type="dt" sz="half" idx="10"/>
          </p:nvPr>
        </p:nvSpPr>
        <p:spPr>
          <a:xfrm>
            <a:off x="262465" y="6356350"/>
            <a:ext cx="2743200" cy="365125"/>
          </a:xfrm>
          <a:prstGeom prst="rect">
            <a:avLst/>
          </a:prstGeom>
        </p:spPr>
        <p:txBody>
          <a:bodyPr/>
          <a:lstStyle>
            <a:lvl1pPr>
              <a:defRPr>
                <a:latin typeface="Century Gothic" panose="020B0502020202020204" pitchFamily="34" charset="0"/>
              </a:defRPr>
            </a:lvl1pPr>
          </a:lstStyle>
          <a:p>
            <a:fld id="{5586B75A-687E-405C-8A0B-8D00578BA2C3}" type="datetimeFigureOut">
              <a:rPr lang="en-US" smtClean="0"/>
              <a:pPr/>
              <a:t>7/7/2020</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lvl1pPr>
              <a:defRPr sz="1100" b="0"/>
            </a:lvl1pPr>
          </a:lstStyle>
          <a:p>
            <a:fld id="{4FAB73BC-B049-4115-A692-8D63A059BFB8}" type="slidenum">
              <a:rPr lang="en-US" smtClean="0"/>
              <a:pPr/>
              <a:t>‹#›</a:t>
            </a:fld>
            <a:endParaRPr lang="en-US"/>
          </a:p>
        </p:txBody>
      </p:sp>
      <p:pic>
        <p:nvPicPr>
          <p:cNvPr id="9" name="Picture 8" descr="The logo of the Pennsylvania Training and Technical Assistance Network">
            <a:extLst>
              <a:ext uri="{FF2B5EF4-FFF2-40B4-BE49-F238E27FC236}">
                <a16:creationId xmlns:a16="http://schemas.microsoft.com/office/drawing/2014/main" id="{EF7411E3-7972-4FBB-B38E-83D74B13E826}"/>
              </a:ext>
            </a:extLst>
          </p:cNvPr>
          <p:cNvPicPr>
            <a:picLocks noChangeAspect="1"/>
          </p:cNvPicPr>
          <p:nvPr userDrawn="1"/>
        </p:nvPicPr>
        <p:blipFill>
          <a:blip r:embed="rId2"/>
          <a:stretch>
            <a:fillRect/>
          </a:stretch>
        </p:blipFill>
        <p:spPr>
          <a:xfrm>
            <a:off x="10527323" y="48482"/>
            <a:ext cx="1587361" cy="600814"/>
          </a:xfrm>
          <a:prstGeom prst="rect">
            <a:avLst/>
          </a:prstGeom>
        </p:spPr>
      </p:pic>
      <p:sp>
        <p:nvSpPr>
          <p:cNvPr id="10" name="TextBox 9">
            <a:extLst>
              <a:ext uri="{FF2B5EF4-FFF2-40B4-BE49-F238E27FC236}">
                <a16:creationId xmlns:a16="http://schemas.microsoft.com/office/drawing/2014/main" id="{570E8281-1349-4710-8DB8-B16F7878D3F8}"/>
              </a:ext>
            </a:extLst>
          </p:cNvPr>
          <p:cNvSpPr txBox="1"/>
          <p:nvPr userDrawn="1"/>
        </p:nvSpPr>
        <p:spPr>
          <a:xfrm>
            <a:off x="9367024" y="2970509"/>
            <a:ext cx="2747660" cy="880241"/>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200" b="1" i="0" u="none" strike="noStrike" kern="1200" cap="none" spc="-150" normalizeH="0" baseline="0" noProof="0">
                <a:ln>
                  <a:noFill/>
                </a:ln>
                <a:solidFill>
                  <a:srgbClr val="FFFFFF"/>
                </a:solidFill>
                <a:effectLst/>
                <a:uLnTx/>
                <a:uFillTx/>
                <a:latin typeface="Century Gothic" panose="020B0502020202020204" pitchFamily="34" charset="0"/>
                <a:ea typeface="+mn-ea"/>
                <a:cs typeface="+mn-cs"/>
              </a:rPr>
              <a:t>Commonwealth of Pennsylvania</a:t>
            </a:r>
            <a:endParaRPr kumimoji="0" lang="en-US" sz="2200" b="0" i="0" u="none" strike="noStrike" kern="1200" cap="none" spc="-150" normalizeH="0" baseline="0" noProof="0">
              <a:ln>
                <a:noFill/>
              </a:ln>
              <a:solidFill>
                <a:srgbClr val="FFFFFF"/>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80000"/>
              </a:lnSpc>
              <a:spcBef>
                <a:spcPts val="0"/>
              </a:spcBef>
              <a:spcAft>
                <a:spcPts val="0"/>
              </a:spcAft>
              <a:buClr>
                <a:srgbClr val="004976"/>
              </a:buClr>
              <a:buSzTx/>
              <a:buFont typeface="Wingdings 2" pitchFamily="18" charset="2"/>
              <a:buNone/>
              <a:tabLst/>
              <a:defRPr/>
            </a:pPr>
            <a:r>
              <a:rPr kumimoji="0" lang="en-US" sz="2000" b="0" i="0" u="none" strike="noStrike" kern="1200" cap="none" spc="-150" normalizeH="0" baseline="0" noProof="0">
                <a:ln>
                  <a:noFill/>
                </a:ln>
                <a:solidFill>
                  <a:srgbClr val="FFFFFF"/>
                </a:solidFill>
                <a:effectLst/>
                <a:uLnTx/>
                <a:uFillTx/>
                <a:latin typeface="Century Gothic" panose="020B0502020202020204" pitchFamily="34" charset="0"/>
                <a:ea typeface="+mn-ea"/>
                <a:cs typeface="+mn-cs"/>
              </a:rPr>
              <a:t>Tom Wolf, Governor</a:t>
            </a:r>
          </a:p>
        </p:txBody>
      </p:sp>
    </p:spTree>
    <p:extLst>
      <p:ext uri="{BB962C8B-B14F-4D97-AF65-F5344CB8AC3E}">
        <p14:creationId xmlns:p14="http://schemas.microsoft.com/office/powerpoint/2010/main" val="280388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2189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4800" b="0" spc="-1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800" cap="none" spc="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7536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41230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buClr>
                <a:schemeClr val="bg1"/>
              </a:buCl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95780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2868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
        <p:nvSpPr>
          <p:cNvPr id="8" name="Rectangle 7">
            <a:extLst>
              <a:ext uri="{FF2B5EF4-FFF2-40B4-BE49-F238E27FC236}">
                <a16:creationId xmlns:a16="http://schemas.microsoft.com/office/drawing/2014/main" id="{0618DC6B-A64F-41F6-B089-E3EF47BB2DBA}"/>
              </a:ext>
            </a:extLst>
          </p:cNvPr>
          <p:cNvSpPr/>
          <p:nvPr userDrawn="1"/>
        </p:nvSpPr>
        <p:spPr>
          <a:xfrm>
            <a:off x="0" y="758952"/>
            <a:ext cx="12191999"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8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501128" cy="5120640"/>
          </a:xfrm>
        </p:spPr>
        <p:txBody>
          <a:bodyPr/>
          <a:lstStyle>
            <a:lvl1pPr>
              <a:buClr>
                <a:schemeClr val="bg1"/>
              </a:buClr>
              <a:defRPr sz="2800"/>
            </a:lvl1pPr>
            <a:lvl2pPr>
              <a:buClr>
                <a:schemeClr val="bg1"/>
              </a:buClr>
              <a:defRPr sz="2400"/>
            </a:lvl2pPr>
            <a:lvl3pPr>
              <a:buClr>
                <a:schemeClr val="bg1"/>
              </a:buClr>
              <a:defRPr sz="2000"/>
            </a:lvl3pPr>
            <a:lvl4pPr>
              <a:buClr>
                <a:schemeClr val="bg1"/>
              </a:buClr>
              <a:defRPr sz="1800"/>
            </a:lvl4pPr>
            <a:lvl5pPr>
              <a:buClr>
                <a:schemeClr val="bg1"/>
              </a:buCl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36405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7"/>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7/7/2020</a:t>
            </a:fld>
            <a:endParaRPr lang="en-US"/>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
        <p:nvSpPr>
          <p:cNvPr id="11" name="Content Placeholder 2">
            <a:extLst>
              <a:ext uri="{FF2B5EF4-FFF2-40B4-BE49-F238E27FC236}">
                <a16:creationId xmlns:a16="http://schemas.microsoft.com/office/drawing/2014/main" id="{92972C32-2F1F-48F1-918A-3744F36CC55B}"/>
              </a:ext>
            </a:extLst>
          </p:cNvPr>
          <p:cNvSpPr>
            <a:spLocks noGrp="1"/>
          </p:cNvSpPr>
          <p:nvPr>
            <p:ph idx="1"/>
          </p:nvPr>
        </p:nvSpPr>
        <p:spPr>
          <a:xfrm>
            <a:off x="3869268" y="864108"/>
            <a:ext cx="7315200" cy="5120640"/>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a:extLst>
              <a:ext uri="{FF2B5EF4-FFF2-40B4-BE49-F238E27FC236}">
                <a16:creationId xmlns:a16="http://schemas.microsoft.com/office/drawing/2014/main" id="{1B018479-FAAB-4FD0-A3A2-C92340C25BC0}"/>
              </a:ext>
            </a:extLst>
          </p:cNvPr>
          <p:cNvSpPr>
            <a:spLocks noGrp="1"/>
          </p:cNvSpPr>
          <p:nvPr>
            <p:ph type="title"/>
          </p:nvPr>
        </p:nvSpPr>
        <p:spPr>
          <a:xfrm>
            <a:off x="256032" y="1143000"/>
            <a:ext cx="2834640" cy="2979420"/>
          </a:xfrm>
        </p:spPr>
        <p:txBody>
          <a:bodyPr anchor="b">
            <a:normAutofit/>
          </a:bodyPr>
          <a:lstStyle>
            <a:lvl1pPr>
              <a:defRPr sz="3200" b="0" baseline="0"/>
            </a:lvl1pPr>
          </a:lstStyle>
          <a:p>
            <a:r>
              <a:rPr lang="en-US"/>
              <a:t>Click to edit Master title style</a:t>
            </a:r>
          </a:p>
        </p:txBody>
      </p:sp>
      <p:sp>
        <p:nvSpPr>
          <p:cNvPr id="13" name="Text Placeholder 3">
            <a:extLst>
              <a:ext uri="{FF2B5EF4-FFF2-40B4-BE49-F238E27FC236}">
                <a16:creationId xmlns:a16="http://schemas.microsoft.com/office/drawing/2014/main" id="{3B32C9A4-BE87-4FFF-B30D-1040FCFEEF19}"/>
              </a:ext>
            </a:extLst>
          </p:cNvPr>
          <p:cNvSpPr>
            <a:spLocks noGrp="1"/>
          </p:cNvSpPr>
          <p:nvPr>
            <p:ph type="body" sz="half" idx="2"/>
          </p:nvPr>
        </p:nvSpPr>
        <p:spPr>
          <a:xfrm>
            <a:off x="256032" y="4122420"/>
            <a:ext cx="2834640" cy="1693746"/>
          </a:xfrm>
        </p:spPr>
        <p:txBody>
          <a:bodyPr anchor="t">
            <a:normAutofit/>
          </a:bodyPr>
          <a:lstStyle>
            <a:lvl1pPr marL="0" indent="0">
              <a:lnSpc>
                <a:spcPct val="100000"/>
              </a:lnSpc>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248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B9D305-8C36-4869-B407-7DD0309438F0}"/>
              </a:ext>
            </a:extLst>
          </p:cNvPr>
          <p:cNvSpPr/>
          <p:nvPr userDrawn="1"/>
        </p:nvSpPr>
        <p:spPr>
          <a:xfrm>
            <a:off x="3696509" y="758952"/>
            <a:ext cx="7876165"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758952"/>
            <a:ext cx="3443590" cy="5330952"/>
          </a:xfrm>
          <a:prstGeom prst="rect">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7/7/2020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573835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914400" rtl="0" eaLnBrk="1" latinLnBrk="0" hangingPunct="1">
        <a:lnSpc>
          <a:spcPct val="90000"/>
        </a:lnSpc>
        <a:spcBef>
          <a:spcPct val="0"/>
        </a:spcBef>
        <a:buNone/>
        <a:defRPr sz="32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bg1"/>
        </a:buClr>
        <a:buFont typeface="Wingdings 2" pitchFamily="18" charset="2"/>
        <a:buChar char=""/>
        <a:defRPr sz="2800" kern="1200">
          <a:solidFill>
            <a:schemeClr val="bg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bg1"/>
        </a:buClr>
        <a:buFont typeface="Wingdings 2" pitchFamily="18" charset="2"/>
        <a:buChar char=""/>
        <a:defRPr sz="2400" kern="1200">
          <a:solidFill>
            <a:schemeClr val="bg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bg1"/>
        </a:buClr>
        <a:buFont typeface="Wingdings 2" pitchFamily="18" charset="2"/>
        <a:buChar char=""/>
        <a:defRPr sz="2000" kern="1200">
          <a:solidFill>
            <a:schemeClr val="bg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bg1"/>
        </a:buClr>
        <a:buFont typeface="Wingdings 2" pitchFamily="18" charset="2"/>
        <a:buChar char=""/>
        <a:defRPr sz="1800" kern="1200">
          <a:solidFill>
            <a:schemeClr val="bg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bg1"/>
        </a:buClr>
        <a:buFont typeface="Wingdings 2" pitchFamily="18" charset="2"/>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esheninger.blogspot.com/2013/11/pillars-of-digital-leadership-series.html"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8.pn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afro-ip.blogspot.com/2012/07/10-reasons-to-follow-european-approach.html"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31.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ww.google.com/url?sa=i&amp;url=https%3A%2F%2Ffreesvg.org%2Fconversation-symbol&amp;psig=AOvVaw0HX01fZ0I4LsEgPNddM5ey&amp;ust=1585843822777000&amp;source=images&amp;cd=vfe&amp;ved=0CAIQjRxqFwoTCJD3kffOx-gCFQAAAAAdAAAAABAD"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archive.globalfrp.org/family-involvement/publications-resources/home-school-communication-what-s-all-the-commot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thoughtco.com/school-communication-policy-319467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kjenkins@pattan.net"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hyperlink" Target="mailto:jgeibel@pattan.net" TargetMode="External"/><Relationship Id="rId4" Type="http://schemas.openxmlformats.org/officeDocument/2006/relationships/hyperlink" Target="mailto:ecampion@pattan.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hyperlink" Target="file:///C:\Users\lcartwright\OneDrive%20-%20PaTTAN\Desktop\Family%20Engagement\Modules\Module%20Reviews%202019-20\ESSA%20Parent%20Guide%20%20%2011.8.18.pdf"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pixabay.com/en/communicate-communication-conference-20280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E03B16-F97E-46D2-B07D-5DB55806CC36}"/>
              </a:ext>
            </a:extLst>
          </p:cNvPr>
          <p:cNvSpPr>
            <a:spLocks noGrp="1"/>
          </p:cNvSpPr>
          <p:nvPr>
            <p:ph type="ctrTitle"/>
          </p:nvPr>
        </p:nvSpPr>
        <p:spPr>
          <a:xfrm>
            <a:off x="661144" y="4474233"/>
            <a:ext cx="7752659" cy="1541254"/>
          </a:xfrm>
        </p:spPr>
        <p:txBody>
          <a:bodyPr>
            <a:normAutofit fontScale="90000"/>
          </a:bodyPr>
          <a:lstStyle/>
          <a:p>
            <a:r>
              <a:rPr lang="en-US" sz="4000" dirty="0">
                <a:solidFill>
                  <a:schemeClr val="accent1">
                    <a:lumMod val="20000"/>
                    <a:lumOff val="80000"/>
                  </a:schemeClr>
                </a:solidFill>
              </a:rPr>
              <a:t>Enhancing Family Engagement Module 2</a:t>
            </a:r>
            <a:br>
              <a:rPr lang="en-US" sz="4000" dirty="0">
                <a:solidFill>
                  <a:schemeClr val="accent1">
                    <a:lumMod val="20000"/>
                    <a:lumOff val="80000"/>
                  </a:schemeClr>
                </a:solidFill>
              </a:rPr>
            </a:br>
            <a:endParaRPr lang="en-US" sz="4000" dirty="0">
              <a:solidFill>
                <a:schemeClr val="accent1">
                  <a:lumMod val="20000"/>
                  <a:lumOff val="80000"/>
                </a:schemeClr>
              </a:solidFill>
            </a:endParaRPr>
          </a:p>
        </p:txBody>
      </p:sp>
      <p:sp>
        <p:nvSpPr>
          <p:cNvPr id="6" name="Subtitle 5">
            <a:extLst>
              <a:ext uri="{FF2B5EF4-FFF2-40B4-BE49-F238E27FC236}">
                <a16:creationId xmlns:a16="http://schemas.microsoft.com/office/drawing/2014/main" id="{F185C62E-75A0-420F-9189-A0CA12F9E022}"/>
              </a:ext>
            </a:extLst>
          </p:cNvPr>
          <p:cNvSpPr>
            <a:spLocks noGrp="1"/>
          </p:cNvSpPr>
          <p:nvPr>
            <p:ph type="subTitle" idx="1"/>
          </p:nvPr>
        </p:nvSpPr>
        <p:spPr>
          <a:xfrm>
            <a:off x="666894" y="1696527"/>
            <a:ext cx="7782826" cy="2518914"/>
          </a:xfrm>
          <a:ln w="38100">
            <a:solidFill>
              <a:schemeClr val="accent4">
                <a:lumMod val="40000"/>
                <a:lumOff val="60000"/>
              </a:schemeClr>
            </a:solidFill>
          </a:ln>
        </p:spPr>
        <p:txBody>
          <a:bodyPr>
            <a:noAutofit/>
          </a:bodyPr>
          <a:lstStyle/>
          <a:p>
            <a:endParaRPr lang="en-US" sz="4000" b="1" dirty="0">
              <a:solidFill>
                <a:schemeClr val="bg1"/>
              </a:solidFill>
            </a:endParaRPr>
          </a:p>
          <a:p>
            <a:endParaRPr lang="en-US" sz="4000" b="1" dirty="0"/>
          </a:p>
          <a:p>
            <a:r>
              <a:rPr lang="en-US" sz="4000" b="1" dirty="0">
                <a:solidFill>
                  <a:schemeClr val="bg1"/>
                </a:solidFill>
              </a:rPr>
              <a:t>Communicating Effectively</a:t>
            </a:r>
          </a:p>
          <a:p>
            <a:endParaRPr lang="en-US" sz="4000" b="1" dirty="0">
              <a:solidFill>
                <a:schemeClr val="bg1"/>
              </a:solidFill>
            </a:endParaRPr>
          </a:p>
          <a:p>
            <a:endParaRPr lang="en-US" sz="4400" b="1" dirty="0">
              <a:solidFill>
                <a:schemeClr val="bg1"/>
              </a:solidFill>
            </a:endParaRPr>
          </a:p>
        </p:txBody>
      </p:sp>
      <p:pic>
        <p:nvPicPr>
          <p:cNvPr id="4" name="Picture 3" descr="A close up of a logo&#10;&#10;">
            <a:extLst>
              <a:ext uri="{FF2B5EF4-FFF2-40B4-BE49-F238E27FC236}">
                <a16:creationId xmlns:a16="http://schemas.microsoft.com/office/drawing/2014/main" id="{F41E8E69-AF36-4B18-B0FF-13B80812DB95}"/>
              </a:ext>
            </a:extLst>
          </p:cNvPr>
          <p:cNvPicPr>
            <a:picLocks noChangeAspect="1"/>
          </p:cNvPicPr>
          <p:nvPr/>
        </p:nvPicPr>
        <p:blipFill>
          <a:blip r:embed="rId3"/>
          <a:stretch>
            <a:fillRect/>
          </a:stretch>
        </p:blipFill>
        <p:spPr>
          <a:xfrm>
            <a:off x="10049298" y="2405962"/>
            <a:ext cx="1526895" cy="1779912"/>
          </a:xfrm>
          <a:prstGeom prst="rect">
            <a:avLst/>
          </a:prstGeom>
        </p:spPr>
      </p:pic>
    </p:spTree>
    <p:extLst>
      <p:ext uri="{BB962C8B-B14F-4D97-AF65-F5344CB8AC3E}">
        <p14:creationId xmlns:p14="http://schemas.microsoft.com/office/powerpoint/2010/main" val="2742783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6CE8-30E9-4CE2-AFDA-C1224F8106AB}"/>
              </a:ext>
            </a:extLst>
          </p:cNvPr>
          <p:cNvSpPr>
            <a:spLocks noGrp="1"/>
          </p:cNvSpPr>
          <p:nvPr>
            <p:ph type="title"/>
          </p:nvPr>
        </p:nvSpPr>
        <p:spPr>
          <a:xfrm>
            <a:off x="-1" y="1143000"/>
            <a:ext cx="3465095" cy="2979420"/>
          </a:xfrm>
        </p:spPr>
        <p:txBody>
          <a:bodyPr anchor="b">
            <a:normAutofit/>
          </a:bodyPr>
          <a:lstStyle/>
          <a:p>
            <a:r>
              <a:rPr lang="en-US" dirty="0"/>
              <a:t>Benefits of Effective Communication</a:t>
            </a:r>
          </a:p>
        </p:txBody>
      </p:sp>
      <p:sp>
        <p:nvSpPr>
          <p:cNvPr id="15" name="Text Placeholder 3">
            <a:extLst>
              <a:ext uri="{FF2B5EF4-FFF2-40B4-BE49-F238E27FC236}">
                <a16:creationId xmlns:a16="http://schemas.microsoft.com/office/drawing/2014/main" id="{AEFC233F-F1BE-44AA-A920-5D2C12DDE2F0}"/>
              </a:ext>
            </a:extLst>
          </p:cNvPr>
          <p:cNvSpPr>
            <a:spLocks noGrp="1"/>
          </p:cNvSpPr>
          <p:nvPr>
            <p:ph type="body" sz="half" idx="2"/>
          </p:nvPr>
        </p:nvSpPr>
        <p:spPr>
          <a:xfrm>
            <a:off x="256032" y="4122420"/>
            <a:ext cx="2834640" cy="1693746"/>
          </a:xfrm>
        </p:spPr>
        <p:txBody>
          <a:bodyPr/>
          <a:lstStyle/>
          <a:p>
            <a:endParaRPr lang="en-US" dirty="0"/>
          </a:p>
        </p:txBody>
      </p:sp>
      <p:graphicFrame>
        <p:nvGraphicFramePr>
          <p:cNvPr id="16" name="Content Placeholder 2" descr="A visual representing eleven benefits of effective communication&#10;Improved test score, improved grades, positive student attitudes, less special education referrals, lower dropout rate, less high-risk behavior, staff morale is up, enhanced school-community relationships, higher parent opinion, increased school support, and increase in donations of materials and services">
            <a:extLst>
              <a:ext uri="{FF2B5EF4-FFF2-40B4-BE49-F238E27FC236}">
                <a16:creationId xmlns:a16="http://schemas.microsoft.com/office/drawing/2014/main" id="{9C98D155-C247-4059-BF54-0C3990628E21}"/>
              </a:ext>
            </a:extLst>
          </p:cNvPr>
          <p:cNvGraphicFramePr>
            <a:graphicFrameLocks noGrp="1"/>
          </p:cNvGraphicFramePr>
          <p:nvPr>
            <p:ph idx="1"/>
            <p:extLst>
              <p:ext uri="{D42A27DB-BD31-4B8C-83A1-F6EECF244321}">
                <p14:modId xmlns:p14="http://schemas.microsoft.com/office/powerpoint/2010/main" val="3802649185"/>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084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345C-20FE-49CC-8A9C-9C5EF3FCEDD3}"/>
              </a:ext>
            </a:extLst>
          </p:cNvPr>
          <p:cNvSpPr>
            <a:spLocks noGrp="1"/>
          </p:cNvSpPr>
          <p:nvPr>
            <p:ph type="title"/>
          </p:nvPr>
        </p:nvSpPr>
        <p:spPr>
          <a:xfrm>
            <a:off x="256032" y="1143000"/>
            <a:ext cx="2834640" cy="2979420"/>
          </a:xfrm>
        </p:spPr>
        <p:txBody>
          <a:bodyPr anchor="b">
            <a:normAutofit/>
          </a:bodyPr>
          <a:lstStyle/>
          <a:p>
            <a:r>
              <a:rPr lang="en-US" dirty="0"/>
              <a:t>Benefits Across Stakeholders</a:t>
            </a:r>
          </a:p>
        </p:txBody>
      </p:sp>
      <p:sp>
        <p:nvSpPr>
          <p:cNvPr id="21" name="Text Placeholder 3">
            <a:extLst>
              <a:ext uri="{FF2B5EF4-FFF2-40B4-BE49-F238E27FC236}">
                <a16:creationId xmlns:a16="http://schemas.microsoft.com/office/drawing/2014/main" id="{2342DF01-CF31-4431-9B65-7E01333A941B}"/>
              </a:ext>
            </a:extLst>
          </p:cNvPr>
          <p:cNvSpPr>
            <a:spLocks noGrp="1"/>
          </p:cNvSpPr>
          <p:nvPr>
            <p:ph type="body" sz="half" idx="2"/>
          </p:nvPr>
        </p:nvSpPr>
        <p:spPr>
          <a:xfrm>
            <a:off x="256032" y="4122420"/>
            <a:ext cx="2834640" cy="1693746"/>
          </a:xfrm>
        </p:spPr>
        <p:txBody>
          <a:bodyPr/>
          <a:lstStyle/>
          <a:p>
            <a:r>
              <a:rPr lang="en-US" dirty="0"/>
              <a:t>Teachers</a:t>
            </a:r>
          </a:p>
          <a:p>
            <a:r>
              <a:rPr lang="en-US" dirty="0"/>
              <a:t>Families</a:t>
            </a:r>
          </a:p>
          <a:p>
            <a:r>
              <a:rPr lang="en-US" dirty="0"/>
              <a:t>Students</a:t>
            </a:r>
          </a:p>
        </p:txBody>
      </p:sp>
      <p:graphicFrame>
        <p:nvGraphicFramePr>
          <p:cNvPr id="22" name="Content Placeholder 2" descr="A chart listing the benefits across stakeholders such as, Teachers have an increased ability to understand family views on student programs and progress,&#10;Families experience easier interactions and communications with the school and teachers&#10;Students have a better awareness of their own progress.">
            <a:extLst>
              <a:ext uri="{FF2B5EF4-FFF2-40B4-BE49-F238E27FC236}">
                <a16:creationId xmlns:a16="http://schemas.microsoft.com/office/drawing/2014/main" id="{B92E238B-395F-45EF-B9C4-9ECF21FB5D31}"/>
              </a:ext>
            </a:extLst>
          </p:cNvPr>
          <p:cNvGraphicFramePr>
            <a:graphicFrameLocks noGrp="1"/>
          </p:cNvGraphicFramePr>
          <p:nvPr>
            <p:ph idx="1"/>
            <p:extLst>
              <p:ext uri="{D42A27DB-BD31-4B8C-83A1-F6EECF244321}">
                <p14:modId xmlns:p14="http://schemas.microsoft.com/office/powerpoint/2010/main" val="568061075"/>
              </p:ext>
            </p:extLst>
          </p:nvPr>
        </p:nvGraphicFramePr>
        <p:xfrm>
          <a:off x="3867912" y="868680"/>
          <a:ext cx="750112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79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D1F1A-88D2-402C-B7E9-60538AB913E2}"/>
              </a:ext>
            </a:extLst>
          </p:cNvPr>
          <p:cNvSpPr>
            <a:spLocks noGrp="1"/>
          </p:cNvSpPr>
          <p:nvPr>
            <p:ph type="title"/>
          </p:nvPr>
        </p:nvSpPr>
        <p:spPr>
          <a:xfrm>
            <a:off x="0" y="1143000"/>
            <a:ext cx="3416968" cy="2979420"/>
          </a:xfrm>
        </p:spPr>
        <p:txBody>
          <a:bodyPr anchor="b">
            <a:normAutofit/>
          </a:bodyPr>
          <a:lstStyle/>
          <a:p>
            <a:r>
              <a:rPr lang="en-US" dirty="0"/>
              <a:t>Home-School Communication</a:t>
            </a:r>
          </a:p>
        </p:txBody>
      </p:sp>
      <p:sp>
        <p:nvSpPr>
          <p:cNvPr id="4" name="Text Placeholder 3">
            <a:extLst>
              <a:ext uri="{FF2B5EF4-FFF2-40B4-BE49-F238E27FC236}">
                <a16:creationId xmlns:a16="http://schemas.microsoft.com/office/drawing/2014/main" id="{784E8766-4497-4419-8ACB-306FD176228B}"/>
              </a:ext>
            </a:extLst>
          </p:cNvPr>
          <p:cNvSpPr>
            <a:spLocks noGrp="1"/>
          </p:cNvSpPr>
          <p:nvPr>
            <p:ph type="body" sz="half" idx="2"/>
          </p:nvPr>
        </p:nvSpPr>
        <p:spPr>
          <a:xfrm>
            <a:off x="0" y="4122420"/>
            <a:ext cx="2834640" cy="1693746"/>
          </a:xfrm>
        </p:spPr>
        <p:txBody>
          <a:bodyPr anchor="t">
            <a:normAutofit/>
          </a:bodyPr>
          <a:lstStyle/>
          <a:p>
            <a:r>
              <a:rPr lang="en-US" sz="2800" dirty="0"/>
              <a:t>The Research</a:t>
            </a:r>
          </a:p>
        </p:txBody>
      </p:sp>
      <p:graphicFrame>
        <p:nvGraphicFramePr>
          <p:cNvPr id="8" name="Content Placeholder 2" descr="Quotes promoting home-school communication from research sources. Epstien, McDermott &amp; Rothenberg as well as James, Jurich and Estes">
            <a:extLst>
              <a:ext uri="{FF2B5EF4-FFF2-40B4-BE49-F238E27FC236}">
                <a16:creationId xmlns:a16="http://schemas.microsoft.com/office/drawing/2014/main" id="{9D8433F4-F536-4261-B7E8-40A60B5821A4}"/>
              </a:ext>
            </a:extLst>
          </p:cNvPr>
          <p:cNvGraphicFramePr>
            <a:graphicFrameLocks noGrp="1"/>
          </p:cNvGraphicFramePr>
          <p:nvPr>
            <p:ph idx="1"/>
            <p:extLst>
              <p:ext uri="{D42A27DB-BD31-4B8C-83A1-F6EECF244321}">
                <p14:modId xmlns:p14="http://schemas.microsoft.com/office/powerpoint/2010/main" val="3709416373"/>
              </p:ext>
            </p:extLst>
          </p:nvPr>
        </p:nvGraphicFramePr>
        <p:xfrm>
          <a:off x="3867912" y="868680"/>
          <a:ext cx="750112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3122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55631-A80A-476C-87E5-75856A997F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48100">
            <a:off x="7554681" y="1550867"/>
            <a:ext cx="2772382" cy="3595137"/>
          </a:xfrm>
          <a:prstGeom prst="rect">
            <a:avLst/>
          </a:prstGeom>
        </p:spPr>
      </p:pic>
      <p:pic>
        <p:nvPicPr>
          <p:cNvPr id="5" name="Content Placeholder 4">
            <a:extLst>
              <a:ext uri="{FF2B5EF4-FFF2-40B4-BE49-F238E27FC236}">
                <a16:creationId xmlns:a16="http://schemas.microsoft.com/office/drawing/2014/main" id="{9015D5E9-44E5-4BC5-90B2-95D9B2D970B3}"/>
              </a:ext>
              <a:ext uri="{C183D7F6-B498-43B3-948B-1728B52AA6E4}">
                <adec:decorative xmlns:adec="http://schemas.microsoft.com/office/drawing/2017/decorative" val="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9827354">
            <a:off x="4721130" y="1323265"/>
            <a:ext cx="2665924" cy="3610450"/>
          </a:xfrm>
        </p:spPr>
      </p:pic>
      <p:sp>
        <p:nvSpPr>
          <p:cNvPr id="2" name="Title 1">
            <a:extLst>
              <a:ext uri="{FF2B5EF4-FFF2-40B4-BE49-F238E27FC236}">
                <a16:creationId xmlns:a16="http://schemas.microsoft.com/office/drawing/2014/main" id="{075C0CA4-84F0-447D-A442-E2C8DBF466C0}"/>
              </a:ext>
            </a:extLst>
          </p:cNvPr>
          <p:cNvSpPr>
            <a:spLocks noGrp="1"/>
          </p:cNvSpPr>
          <p:nvPr>
            <p:ph type="title"/>
          </p:nvPr>
        </p:nvSpPr>
        <p:spPr>
          <a:xfrm>
            <a:off x="81022" y="1771650"/>
            <a:ext cx="3333509" cy="3953370"/>
          </a:xfrm>
        </p:spPr>
        <p:txBody>
          <a:bodyPr/>
          <a:lstStyle/>
          <a:p>
            <a:r>
              <a:rPr lang="en-US" dirty="0"/>
              <a:t>Contacts &amp;</a:t>
            </a:r>
            <a:br>
              <a:rPr lang="en-US" dirty="0"/>
            </a:br>
            <a:r>
              <a:rPr lang="en-US" dirty="0"/>
              <a:t>Communication</a:t>
            </a:r>
            <a:br>
              <a:rPr lang="en-US" dirty="0"/>
            </a:br>
            <a:r>
              <a:rPr lang="en-US" dirty="0"/>
              <a:t>Considerations</a:t>
            </a:r>
            <a:br>
              <a:rPr lang="en-US" dirty="0"/>
            </a:br>
            <a:br>
              <a:rPr lang="en-US" dirty="0"/>
            </a:br>
            <a:endParaRPr lang="en-US" dirty="0"/>
          </a:p>
        </p:txBody>
      </p:sp>
      <p:sp>
        <p:nvSpPr>
          <p:cNvPr id="6" name="Shape 492" descr="Banner with the words: 'Activity 1.5, Look Around'">
            <a:extLst>
              <a:ext uri="{FF2B5EF4-FFF2-40B4-BE49-F238E27FC236}">
                <a16:creationId xmlns:a16="http://schemas.microsoft.com/office/drawing/2014/main" id="{3786FCCB-9874-4A14-8E34-6AC6585DB662}"/>
              </a:ext>
            </a:extLst>
          </p:cNvPr>
          <p:cNvSpPr>
            <a:spLocks noChangeArrowheads="1"/>
          </p:cNvSpPr>
          <p:nvPr/>
        </p:nvSpPr>
        <p:spPr bwMode="auto">
          <a:xfrm>
            <a:off x="159557" y="1325115"/>
            <a:ext cx="3007755" cy="1202817"/>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Arial Narrow" panose="020B0606020202030204" pitchFamily="34" charset="0"/>
                <a:ea typeface="ＭＳ Ｐゴシック" panose="020B0600070205080204" pitchFamily="34" charset="-128"/>
              </a:defRPr>
            </a:lvl1pPr>
            <a:lvl2pPr marL="742950" indent="-285750">
              <a:spcBef>
                <a:spcPct val="20000"/>
              </a:spcBef>
              <a:buChar char="–"/>
              <a:defRPr sz="2800">
                <a:solidFill>
                  <a:schemeClr val="accent2"/>
                </a:solidFill>
                <a:latin typeface="Arial Narrow" panose="020B0606020202030204" pitchFamily="34" charset="0"/>
                <a:ea typeface="ＭＳ Ｐゴシック" panose="020B0600070205080204" pitchFamily="34" charset="-128"/>
              </a:defRPr>
            </a:lvl2pPr>
            <a:lvl3pPr marL="1143000" indent="-228600">
              <a:spcBef>
                <a:spcPct val="20000"/>
              </a:spcBef>
              <a:buChar char="•"/>
              <a:defRPr sz="2400">
                <a:solidFill>
                  <a:schemeClr val="accent2"/>
                </a:solidFill>
                <a:latin typeface="Arial Narrow" panose="020B060602020203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4pPr>
            <a:lvl5pPr marL="20574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9pPr>
          </a:lstStyle>
          <a:p>
            <a:pPr algn="ctr">
              <a:spcBef>
                <a:spcPct val="0"/>
              </a:spcBef>
              <a:buClr>
                <a:srgbClr val="548DD4"/>
              </a:buClr>
              <a:buSzPct val="25000"/>
              <a:buFont typeface="Calibri" panose="020F0502020204030204" pitchFamily="34" charset="0"/>
              <a:buNone/>
            </a:pPr>
            <a:r>
              <a:rPr lang="en-US" altLang="en-US" sz="2400" dirty="0">
                <a:latin typeface="Gill Sans MT" panose="020B0502020104020203" pitchFamily="34" charset="0"/>
                <a:sym typeface="Calibri" panose="020F0502020204030204" pitchFamily="34" charset="0"/>
              </a:rPr>
              <a:t>Activity  2.1</a:t>
            </a:r>
          </a:p>
          <a:p>
            <a:pPr>
              <a:spcBef>
                <a:spcPct val="0"/>
              </a:spcBef>
              <a:buClr>
                <a:srgbClr val="0033CC"/>
              </a:buClr>
              <a:buSzPct val="25000"/>
              <a:buFont typeface="Calibri" panose="020F0502020204030204" pitchFamily="34" charset="0"/>
              <a:buNone/>
            </a:pPr>
            <a:r>
              <a:rPr lang="en-US" altLang="en-US" sz="1800" dirty="0">
                <a:latin typeface="Gill Sans MT" panose="020B0502020104020203" pitchFamily="34" charset="0"/>
                <a:sym typeface="Calibri" panose="020F0502020204030204" pitchFamily="34" charset="0"/>
              </a:rPr>
              <a:t>                          </a:t>
            </a:r>
          </a:p>
        </p:txBody>
      </p:sp>
      <p:pic>
        <p:nvPicPr>
          <p:cNvPr id="4" name="Graphic 3" descr="Pencil">
            <a:extLst>
              <a:ext uri="{FF2B5EF4-FFF2-40B4-BE49-F238E27FC236}">
                <a16:creationId xmlns:a16="http://schemas.microsoft.com/office/drawing/2014/main" id="{3827E130-BEB9-4DE4-ACA5-45357A7463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6528" y="4391025"/>
            <a:ext cx="914400" cy="914400"/>
          </a:xfrm>
          <a:prstGeom prst="rect">
            <a:avLst/>
          </a:prstGeom>
        </p:spPr>
      </p:pic>
    </p:spTree>
    <p:extLst>
      <p:ext uri="{BB962C8B-B14F-4D97-AF65-F5344CB8AC3E}">
        <p14:creationId xmlns:p14="http://schemas.microsoft.com/office/powerpoint/2010/main" val="325980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6A54C-E25D-4161-ACE1-AFF8198EED7B}"/>
              </a:ext>
            </a:extLst>
          </p:cNvPr>
          <p:cNvSpPr>
            <a:spLocks noGrp="1"/>
          </p:cNvSpPr>
          <p:nvPr>
            <p:ph type="title"/>
          </p:nvPr>
        </p:nvSpPr>
        <p:spPr>
          <a:xfrm>
            <a:off x="4336473" y="2189018"/>
            <a:ext cx="6758524" cy="2341418"/>
          </a:xfrm>
        </p:spPr>
        <p:txBody>
          <a:bodyPr/>
          <a:lstStyle/>
          <a:p>
            <a:pPr algn="ctr"/>
            <a:r>
              <a:rPr lang="en-US" altLang="en-US" b="1" dirty="0">
                <a:ea typeface="ＭＳ Ｐゴシック"/>
                <a:cs typeface="Calibri" panose="020F0502020204030204" pitchFamily="34" charset="0"/>
              </a:rPr>
              <a:t>Diversity in Communication</a:t>
            </a:r>
            <a:endParaRPr lang="en-US" dirty="0">
              <a:cs typeface="Calibri" panose="020F0502020204030204" pitchFamily="34" charset="0"/>
            </a:endParaRPr>
          </a:p>
        </p:txBody>
      </p:sp>
      <p:pic>
        <p:nvPicPr>
          <p:cNvPr id="8" name="Picture 2">
            <a:extLst>
              <a:ext uri="{FF2B5EF4-FFF2-40B4-BE49-F238E27FC236}">
                <a16:creationId xmlns:a16="http://schemas.microsoft.com/office/drawing/2014/main" id="{4444F35A-6C16-4C5D-AEA7-5ADB85CC332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221323" y="2260325"/>
            <a:ext cx="2803418" cy="233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51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360218" y="976862"/>
            <a:ext cx="2747747" cy="1174375"/>
          </a:xfrm>
        </p:spPr>
        <p:txBody>
          <a:bodyPr/>
          <a:lstStyle/>
          <a:p>
            <a:pPr algn="ctr"/>
            <a:r>
              <a:rPr lang="en-US" altLang="en-US" dirty="0">
                <a:solidFill>
                  <a:schemeClr val="bg1">
                    <a:lumMod val="95000"/>
                  </a:schemeClr>
                </a:solidFill>
              </a:rPr>
              <a:t>Elements of Diversity</a:t>
            </a:r>
          </a:p>
        </p:txBody>
      </p:sp>
      <p:sp>
        <p:nvSpPr>
          <p:cNvPr id="2" name="TextBox 1"/>
          <p:cNvSpPr txBox="1"/>
          <p:nvPr/>
        </p:nvSpPr>
        <p:spPr>
          <a:xfrm>
            <a:off x="6172201" y="5675114"/>
            <a:ext cx="5486400" cy="369332"/>
          </a:xfrm>
          <a:prstGeom prst="rect">
            <a:avLst/>
          </a:prstGeom>
          <a:noFill/>
        </p:spPr>
        <p:txBody>
          <a:bodyPr wrap="square">
            <a:spAutoFit/>
          </a:bodyPr>
          <a:lstStyle/>
          <a:p>
            <a:pPr>
              <a:defRPr/>
            </a:pPr>
            <a:r>
              <a:rPr lang="en-US" dirty="0">
                <a:solidFill>
                  <a:schemeClr val="bg1"/>
                </a:solidFill>
              </a:rPr>
              <a:t>(Henderson, Mapp, Johnson, &amp; Davies, 2007)</a:t>
            </a:r>
          </a:p>
        </p:txBody>
      </p:sp>
      <p:graphicFrame>
        <p:nvGraphicFramePr>
          <p:cNvPr id="5" name="Diagram 4" descr="Diagram that lists elements of diversity; race, language, sexual orientation, occupation, ethnicity, socio-economic status, ability and disability, culture, nationality "/>
          <p:cNvGraphicFramePr>
            <a:graphicFrameLocks/>
          </p:cNvGraphicFramePr>
          <p:nvPr>
            <p:extLst>
              <p:ext uri="{D42A27DB-BD31-4B8C-83A1-F6EECF244321}">
                <p14:modId xmlns:p14="http://schemas.microsoft.com/office/powerpoint/2010/main" val="3305726622"/>
              </p:ext>
            </p:extLst>
          </p:nvPr>
        </p:nvGraphicFramePr>
        <p:xfrm>
          <a:off x="3510613" y="1066800"/>
          <a:ext cx="8024249" cy="4214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0055" y="2304415"/>
            <a:ext cx="3239583" cy="2627112"/>
          </a:xfrm>
          <a:prstGeom prst="rect">
            <a:avLst/>
          </a:prstGeom>
        </p:spPr>
      </p:pic>
    </p:spTree>
    <p:extLst>
      <p:ext uri="{BB962C8B-B14F-4D97-AF65-F5344CB8AC3E}">
        <p14:creationId xmlns:p14="http://schemas.microsoft.com/office/powerpoint/2010/main" val="2004758109"/>
      </p:ext>
    </p:extLst>
  </p:cSld>
  <p:clrMapOvr>
    <a:masterClrMapping/>
  </p:clrMapOvr>
  <mc:AlternateContent xmlns:mc="http://schemas.openxmlformats.org/markup-compatibility/2006" xmlns:p14="http://schemas.microsoft.com/office/powerpoint/2010/main">
    <mc:Choice Requires="p14">
      <p:transition spd="slow" p14:dur="2000" advTm="73948"/>
    </mc:Choice>
    <mc:Fallback xmlns="">
      <p:transition spd="slow" advTm="7394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1626472" y="0"/>
            <a:ext cx="8727069"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4976"/>
                </a:solidFill>
                <a:effectLst/>
                <a:uLnTx/>
                <a:uFillTx/>
                <a:latin typeface="+mj-lt"/>
                <a:ea typeface="+mn-ea"/>
                <a:cs typeface="Calibri" panose="020F0502020204030204" pitchFamily="34" charset="0"/>
              </a:rPr>
              <a:t>Making Materials </a:t>
            </a:r>
            <a:r>
              <a:rPr kumimoji="0" lang="en-US" sz="4000" b="1" i="0" u="none" strike="noStrike" kern="1200" cap="none" spc="0" normalizeH="0" baseline="0" noProof="0" dirty="0">
                <a:ln>
                  <a:noFill/>
                </a:ln>
                <a:solidFill>
                  <a:schemeClr val="accent2"/>
                </a:solidFill>
                <a:effectLst/>
                <a:uLnTx/>
                <a:uFillTx/>
                <a:latin typeface="+mj-lt"/>
                <a:ea typeface="+mn-ea"/>
                <a:cs typeface="Calibri" panose="020F0502020204030204" pitchFamily="34" charset="0"/>
              </a:rPr>
              <a:t>Accessible</a:t>
            </a:r>
            <a:r>
              <a:rPr kumimoji="0" lang="en-US" sz="4000" b="1" i="0" u="none" strike="noStrike" kern="1200" cap="none" spc="0" normalizeH="0" baseline="0" noProof="0" dirty="0">
                <a:ln>
                  <a:noFill/>
                </a:ln>
                <a:solidFill>
                  <a:srgbClr val="004976"/>
                </a:solidFill>
                <a:effectLst/>
                <a:uLnTx/>
                <a:uFillTx/>
                <a:latin typeface="+mj-lt"/>
                <a:ea typeface="+mn-ea"/>
                <a:cs typeface="Calibri" panose="020F0502020204030204" pitchFamily="34" charset="0"/>
              </a:rPr>
              <a:t> to All</a:t>
            </a:r>
          </a:p>
        </p:txBody>
      </p:sp>
      <p:graphicFrame>
        <p:nvGraphicFramePr>
          <p:cNvPr id="6" name="Diagram 5" descr="Consider all potential communication barriers; use headings, use lists, use meaningful hyperlinks, all images have alternative text and closed-captioning for videos.">
            <a:extLst>
              <a:ext uri="{FF2B5EF4-FFF2-40B4-BE49-F238E27FC236}">
                <a16:creationId xmlns:a16="http://schemas.microsoft.com/office/drawing/2014/main" id="{363940E3-7C1B-4C87-BF75-8FFE160CC4B6}"/>
              </a:ext>
            </a:extLst>
          </p:cNvPr>
          <p:cNvGraphicFramePr/>
          <p:nvPr>
            <p:extLst>
              <p:ext uri="{D42A27DB-BD31-4B8C-83A1-F6EECF244321}">
                <p14:modId xmlns:p14="http://schemas.microsoft.com/office/powerpoint/2010/main" val="1140053875"/>
              </p:ext>
            </p:extLst>
          </p:nvPr>
        </p:nvGraphicFramePr>
        <p:xfrm>
          <a:off x="626852" y="889934"/>
          <a:ext cx="10627743" cy="5058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41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0" y="2056354"/>
            <a:ext cx="3380509" cy="1197332"/>
          </a:xfrm>
        </p:spPr>
        <p:txBody>
          <a:bodyPr/>
          <a:lstStyle/>
          <a:p>
            <a:pPr algn="ctr"/>
            <a:r>
              <a:rPr lang="en-US" altLang="en-US" dirty="0"/>
              <a:t>Cross-Cultural Communication</a:t>
            </a:r>
          </a:p>
        </p:txBody>
      </p:sp>
      <p:sp>
        <p:nvSpPr>
          <p:cNvPr id="91139" name="Content Placeholder 2"/>
          <p:cNvSpPr>
            <a:spLocks noGrp="1"/>
          </p:cNvSpPr>
          <p:nvPr>
            <p:ph idx="1"/>
          </p:nvPr>
        </p:nvSpPr>
        <p:spPr>
          <a:xfrm>
            <a:off x="3837709" y="860600"/>
            <a:ext cx="7578436" cy="1995488"/>
          </a:xfrm>
        </p:spPr>
        <p:txBody>
          <a:bodyPr>
            <a:normAutofit fontScale="92500" lnSpcReduction="10000"/>
          </a:bodyPr>
          <a:lstStyle/>
          <a:p>
            <a:pPr marL="0" indent="0" algn="ctr">
              <a:buNone/>
            </a:pPr>
            <a:r>
              <a:rPr lang="en-US" altLang="en-US" sz="2600" dirty="0"/>
              <a:t>Over one-third of students in Pre-K through grade 12 classrooms are from minority groups, and the families of an increasing number of students are immigrants, many with native languages other than English.</a:t>
            </a:r>
          </a:p>
          <a:p>
            <a:pPr marL="0" indent="0" algn="ctr">
              <a:buNone/>
            </a:pPr>
            <a:r>
              <a:rPr lang="en-US" altLang="en-US" sz="1700" dirty="0"/>
              <a:t>National Center for Education Statistics</a:t>
            </a:r>
          </a:p>
        </p:txBody>
      </p:sp>
      <p:pic>
        <p:nvPicPr>
          <p:cNvPr id="4" name="Picture 3" descr="Photo of a group of children">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927" y="2856088"/>
            <a:ext cx="4572000" cy="3050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72933951"/>
      </p:ext>
    </p:extLst>
  </p:cSld>
  <p:clrMapOvr>
    <a:masterClrMapping/>
  </p:clrMapOvr>
  <mc:AlternateContent xmlns:mc="http://schemas.openxmlformats.org/markup-compatibility/2006" xmlns:p14="http://schemas.microsoft.com/office/powerpoint/2010/main">
    <mc:Choice Requires="p14">
      <p:transition spd="slow" p14:dur="2000" advTm="122232"/>
    </mc:Choice>
    <mc:Fallback xmlns="">
      <p:transition spd="slow" advTm="12223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2A9A-566B-4AED-9F5A-25388F264B98}"/>
              </a:ext>
            </a:extLst>
          </p:cNvPr>
          <p:cNvSpPr>
            <a:spLocks noGrp="1"/>
          </p:cNvSpPr>
          <p:nvPr>
            <p:ph type="title"/>
          </p:nvPr>
        </p:nvSpPr>
        <p:spPr>
          <a:xfrm>
            <a:off x="0" y="1123837"/>
            <a:ext cx="3422073" cy="1979581"/>
          </a:xfrm>
        </p:spPr>
        <p:txBody>
          <a:bodyPr/>
          <a:lstStyle/>
          <a:p>
            <a:pPr algn="ctr"/>
            <a:r>
              <a:rPr lang="en-US" dirty="0"/>
              <a:t>Tips for Effective Cross-Cultural Communication</a:t>
            </a:r>
          </a:p>
        </p:txBody>
      </p:sp>
      <p:pic>
        <p:nvPicPr>
          <p:cNvPr id="1028" name="Picture 4" descr="Community, Group, Crowd, People, Per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39" y="2948276"/>
            <a:ext cx="2656897" cy="26568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descr="Tips list;&#10;Learn and maintain etiquette, avoid slang, idioms, and double meanings, speak slowly, keep it simple, and use proactive listening."/>
          <p:cNvGraphicFramePr/>
          <p:nvPr>
            <p:extLst>
              <p:ext uri="{D42A27DB-BD31-4B8C-83A1-F6EECF244321}">
                <p14:modId xmlns:p14="http://schemas.microsoft.com/office/powerpoint/2010/main" val="1133966008"/>
              </p:ext>
            </p:extLst>
          </p:nvPr>
        </p:nvGraphicFramePr>
        <p:xfrm>
          <a:off x="3771613" y="872197"/>
          <a:ext cx="7747287" cy="5148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468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52A9A-566B-4AED-9F5A-25388F264B98}"/>
              </a:ext>
              <a:ext uri="{C183D7F6-B498-43B3-948B-1728B52AA6E4}">
                <adec:decorative xmlns:adec="http://schemas.microsoft.com/office/drawing/2017/decorative" val="0"/>
              </a:ext>
            </a:extLst>
          </p:cNvPr>
          <p:cNvSpPr>
            <a:spLocks noGrp="1"/>
          </p:cNvSpPr>
          <p:nvPr>
            <p:ph type="title"/>
          </p:nvPr>
        </p:nvSpPr>
        <p:spPr>
          <a:xfrm>
            <a:off x="0" y="0"/>
            <a:ext cx="3422073" cy="768463"/>
          </a:xfrm>
        </p:spPr>
        <p:txBody>
          <a:bodyPr>
            <a:noAutofit/>
          </a:bodyPr>
          <a:lstStyle/>
          <a:p>
            <a:pPr algn="ctr"/>
            <a:r>
              <a:rPr lang="en-US" sz="1800" dirty="0"/>
              <a:t>Additional Tips for Effective Cross-Cultural Communication</a:t>
            </a:r>
          </a:p>
        </p:txBody>
      </p:sp>
      <p:graphicFrame>
        <p:nvGraphicFramePr>
          <p:cNvPr id="5" name="Diagram 4" descr="take turns, caution with humor, be respectful, avoid closed-ended questions and ask one question at a time."/>
          <p:cNvGraphicFramePr/>
          <p:nvPr>
            <p:extLst>
              <p:ext uri="{D42A27DB-BD31-4B8C-83A1-F6EECF244321}">
                <p14:modId xmlns:p14="http://schemas.microsoft.com/office/powerpoint/2010/main" val="1123680370"/>
              </p:ext>
            </p:extLst>
          </p:nvPr>
        </p:nvGraphicFramePr>
        <p:xfrm>
          <a:off x="3869268" y="888310"/>
          <a:ext cx="7513782" cy="497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587" y="2100551"/>
            <a:ext cx="2656897" cy="265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570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670F-94F8-4471-BF96-024168849223}"/>
              </a:ext>
            </a:extLst>
          </p:cNvPr>
          <p:cNvSpPr>
            <a:spLocks noGrp="1"/>
          </p:cNvSpPr>
          <p:nvPr>
            <p:ph type="title"/>
          </p:nvPr>
        </p:nvSpPr>
        <p:spPr>
          <a:xfrm>
            <a:off x="307791" y="2396706"/>
            <a:ext cx="2834640" cy="2377440"/>
          </a:xfrm>
        </p:spPr>
        <p:txBody>
          <a:bodyPr anchor="t">
            <a:normAutofit/>
          </a:bodyPr>
          <a:lstStyle/>
          <a:p>
            <a:br>
              <a:rPr lang="en-US" sz="3600" b="1"/>
            </a:br>
            <a:r>
              <a:rPr lang="en-US" sz="3600" b="1" err="1"/>
              <a:t>PaTTAN’s</a:t>
            </a:r>
            <a:br>
              <a:rPr lang="en-US" sz="3600" b="1"/>
            </a:br>
            <a:r>
              <a:rPr lang="en-US" sz="3600" b="1"/>
              <a:t>Mission</a:t>
            </a:r>
          </a:p>
        </p:txBody>
      </p:sp>
      <p:sp>
        <p:nvSpPr>
          <p:cNvPr id="3" name="Content Placeholder 2">
            <a:extLst>
              <a:ext uri="{FF2B5EF4-FFF2-40B4-BE49-F238E27FC236}">
                <a16:creationId xmlns:a16="http://schemas.microsoft.com/office/drawing/2014/main" id="{D01BE37F-77CD-4AEC-84AB-78C3A3E92BDB}"/>
              </a:ext>
            </a:extLst>
          </p:cNvPr>
          <p:cNvSpPr>
            <a:spLocks noGrp="1"/>
          </p:cNvSpPr>
          <p:nvPr>
            <p:ph idx="1"/>
          </p:nvPr>
        </p:nvSpPr>
        <p:spPr>
          <a:xfrm>
            <a:off x="3778370" y="1044167"/>
            <a:ext cx="7781026" cy="5120640"/>
          </a:xfrm>
        </p:spPr>
        <p:txBody>
          <a:bodyPr anchor="t" anchorCtr="0">
            <a:noAutofit/>
          </a:bodyPr>
          <a:lstStyle/>
          <a:p>
            <a:pPr marL="4763" indent="-4763">
              <a:lnSpc>
                <a:spcPct val="150000"/>
              </a:lnSpc>
              <a:spcBef>
                <a:spcPts val="0"/>
              </a:spcBef>
              <a:buFontTx/>
              <a:buNone/>
            </a:pPr>
            <a:r>
              <a:rPr lang="en-US" altLang="en-US" sz="2800" b="1">
                <a:solidFill>
                  <a:schemeClr val="bg1"/>
                </a:solidFill>
              </a:rPr>
              <a:t>The mission of the Pennsylvania Training and Technical Assistance Network (</a:t>
            </a:r>
            <a:r>
              <a:rPr lang="en-US" altLang="en-US" sz="2800" b="1" err="1">
                <a:solidFill>
                  <a:schemeClr val="bg1"/>
                </a:solidFill>
              </a:rPr>
              <a:t>PaTTAN</a:t>
            </a:r>
            <a:r>
              <a:rPr lang="en-US" altLang="en-US" sz="2800" b="1">
                <a:solidFill>
                  <a:schemeClr val="bg1"/>
                </a:solidFill>
              </a:rPr>
              <a:t>) is to support the efforts and initiatives of the Bureau of Special Education, and to build the capacity of local educational agencies to serve students who receive special education services.</a:t>
            </a:r>
          </a:p>
        </p:txBody>
      </p:sp>
    </p:spTree>
    <p:extLst>
      <p:ext uri="{BB962C8B-B14F-4D97-AF65-F5344CB8AC3E}">
        <p14:creationId xmlns:p14="http://schemas.microsoft.com/office/powerpoint/2010/main" val="314457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Content Placeholder 3"/>
          <p:cNvSpPr>
            <a:spLocks noGrp="1"/>
          </p:cNvSpPr>
          <p:nvPr>
            <p:ph type="title" idx="4294967295"/>
          </p:nvPr>
        </p:nvSpPr>
        <p:spPr>
          <a:xfrm>
            <a:off x="3619500" y="952500"/>
            <a:ext cx="7924800" cy="1585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1" indent="0" algn="ctr" defTabSz="914400" rtl="0" eaLnBrk="1" fontAlgn="auto" latinLnBrk="0" hangingPunct="1">
              <a:lnSpc>
                <a:spcPct val="90000"/>
              </a:lnSpc>
              <a:spcBef>
                <a:spcPct val="0"/>
              </a:spcBef>
              <a:spcAft>
                <a:spcPts val="250"/>
              </a:spcAft>
              <a:buClr>
                <a:schemeClr val="bg1"/>
              </a:buClr>
              <a:buSzTx/>
              <a:buFont typeface="Wingdings 2" pitchFamily="18" charset="2"/>
              <a:buNone/>
              <a:tabLst/>
              <a:defRPr/>
            </a:pPr>
            <a:r>
              <a:rPr kumimoji="0" lang="en-US" altLang="en-US" sz="2800" b="0" i="0" u="none" strike="noStrike" kern="1200" cap="none" spc="0" normalizeH="0" baseline="0" noProof="0" dirty="0">
                <a:ln>
                  <a:noFill/>
                </a:ln>
                <a:solidFill>
                  <a:schemeClr val="bg1"/>
                </a:solidFill>
                <a:effectLst/>
                <a:uLnTx/>
                <a:uFillTx/>
                <a:latin typeface="+mn-lt"/>
                <a:ea typeface="+mn-ea"/>
                <a:cs typeface="+mn-cs"/>
              </a:rPr>
              <a:t>How could being unaware of differences in cross-cultural communication hinder social interactions between teachers and families?</a:t>
            </a:r>
            <a:endParaRPr kumimoji="0" lang="en-US" altLang="en-US" sz="16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Wave 10"/>
          <p:cNvSpPr/>
          <p:nvPr/>
        </p:nvSpPr>
        <p:spPr>
          <a:xfrm>
            <a:off x="72736" y="1842655"/>
            <a:ext cx="3255818" cy="1745671"/>
          </a:xfrm>
          <a:prstGeom prst="wave">
            <a:avLst/>
          </a:prstGeom>
          <a:solidFill>
            <a:srgbClr val="BAE8E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a:solidFill>
                  <a:schemeClr val="accent2"/>
                </a:solidFill>
              </a:rPr>
              <a:t>Activity 2.2</a:t>
            </a:r>
          </a:p>
          <a:p>
            <a:pPr algn="ctr" eaLnBrk="1" hangingPunct="1">
              <a:defRPr/>
            </a:pPr>
            <a:r>
              <a:rPr lang="en-US" sz="2000" b="1" dirty="0">
                <a:solidFill>
                  <a:schemeClr val="accent2"/>
                </a:solidFill>
              </a:rPr>
              <a:t>Communication Differences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91100" y="2427144"/>
            <a:ext cx="5181600" cy="3502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2835747"/>
      </p:ext>
    </p:extLst>
  </p:cSld>
  <p:clrMapOvr>
    <a:masterClrMapping/>
  </p:clrMapOvr>
  <mc:AlternateContent xmlns:mc="http://schemas.openxmlformats.org/markup-compatibility/2006" xmlns:p14="http://schemas.microsoft.com/office/powerpoint/2010/main">
    <mc:Choice Requires="p14">
      <p:transition spd="slow" p14:dur="2000" advTm="80064"/>
    </mc:Choice>
    <mc:Fallback xmlns="">
      <p:transition spd="slow" advTm="8006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6A54C-E25D-4161-ACE1-AFF8198EED7B}"/>
              </a:ext>
            </a:extLst>
          </p:cNvPr>
          <p:cNvSpPr txBox="1">
            <a:spLocks noGrp="1"/>
          </p:cNvSpPr>
          <p:nvPr>
            <p:ph type="title"/>
          </p:nvPr>
        </p:nvSpPr>
        <p:spPr>
          <a:xfrm>
            <a:off x="3754968" y="1009537"/>
            <a:ext cx="7713132" cy="46011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800" b="0" kern="1200" spc="-100"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4800" b="1" i="0" u="none" strike="noStrike" kern="1200" cap="none" spc="-100" normalizeH="0" baseline="0" noProof="0" dirty="0">
                <a:ln>
                  <a:noFill/>
                </a:ln>
                <a:solidFill>
                  <a:schemeClr val="bg1"/>
                </a:solidFill>
                <a:effectLst/>
                <a:uLnTx/>
                <a:uFillTx/>
                <a:latin typeface="+mj-lt"/>
                <a:ea typeface="ＭＳ Ｐゴシック"/>
                <a:cs typeface="Calibri" panose="020F0502020204030204" pitchFamily="34" charset="0"/>
              </a:rPr>
              <a:t>Preparing for Communication</a:t>
            </a:r>
            <a:br>
              <a:rPr kumimoji="0" lang="en-US" altLang="en-US" sz="4800" b="1" i="0" u="none" strike="noStrike" kern="1200" cap="none" spc="-100" normalizeH="0" baseline="0" noProof="0" dirty="0">
                <a:ln>
                  <a:noFill/>
                </a:ln>
                <a:solidFill>
                  <a:schemeClr val="bg1"/>
                </a:solidFill>
                <a:effectLst/>
                <a:uLnTx/>
                <a:uFillTx/>
                <a:latin typeface="+mj-lt"/>
                <a:ea typeface="ＭＳ Ｐゴシック"/>
                <a:cs typeface="Calibri" panose="020F0502020204030204" pitchFamily="34" charset="0"/>
              </a:rPr>
            </a:br>
            <a:br>
              <a:rPr kumimoji="0" lang="en-US" altLang="en-US" sz="4800" b="1" i="0" u="none" strike="noStrike" kern="1200" cap="none" spc="-100" normalizeH="0" baseline="0" noProof="0" dirty="0">
                <a:ln>
                  <a:noFill/>
                </a:ln>
                <a:solidFill>
                  <a:schemeClr val="bg1"/>
                </a:solidFill>
                <a:effectLst/>
                <a:uLnTx/>
                <a:uFillTx/>
                <a:latin typeface="+mj-lt"/>
                <a:ea typeface="ＭＳ Ｐゴシック"/>
                <a:cs typeface="Calibri" panose="020F0502020204030204" pitchFamily="34" charset="0"/>
              </a:rPr>
            </a:br>
            <a:endParaRPr kumimoji="0" lang="en-US" sz="4800" b="0" i="0" u="none" strike="noStrike" kern="1200" cap="none" spc="-100" normalizeH="0" baseline="0" noProof="0" dirty="0">
              <a:ln>
                <a:noFill/>
              </a:ln>
              <a:solidFill>
                <a:schemeClr val="bg1"/>
              </a:solidFill>
              <a:effectLst/>
              <a:uLnTx/>
              <a:uFillTx/>
              <a:latin typeface="+mj-lt"/>
              <a:ea typeface="+mj-ea"/>
              <a:cs typeface="Calibri" panose="020F0502020204030204" pitchFamily="34" charset="0"/>
            </a:endParaRPr>
          </a:p>
        </p:txBody>
      </p:sp>
      <p:pic>
        <p:nvPicPr>
          <p:cNvPr id="4" name="Content Placeholder 3">
            <a:extLst>
              <a:ext uri="{FF2B5EF4-FFF2-40B4-BE49-F238E27FC236}">
                <a16:creationId xmlns:a16="http://schemas.microsoft.com/office/drawing/2014/main" id="{46F8F9FE-FA6B-4E1C-AEAA-48F66AC5A7B3}"/>
              </a:ext>
              <a:ext uri="{C183D7F6-B498-43B3-948B-1728B52AA6E4}">
                <adec:decorative xmlns:adec="http://schemas.microsoft.com/office/drawing/2017/decorative" val="1"/>
              </a:ext>
            </a:extLst>
          </p:cNvPr>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 y="2228850"/>
            <a:ext cx="3200400" cy="2400300"/>
          </a:xfrm>
        </p:spPr>
      </p:pic>
    </p:spTree>
    <p:extLst>
      <p:ext uri="{BB962C8B-B14F-4D97-AF65-F5344CB8AC3E}">
        <p14:creationId xmlns:p14="http://schemas.microsoft.com/office/powerpoint/2010/main" val="1266890093"/>
      </p:ext>
    </p:extLst>
  </p:cSld>
  <p:clrMapOvr>
    <a:masterClrMapping/>
  </p:clrMapOvr>
  <mc:AlternateContent xmlns:mc="http://schemas.openxmlformats.org/markup-compatibility/2006" xmlns:p14="http://schemas.microsoft.com/office/powerpoint/2010/main">
    <mc:Choice Requires="p14">
      <p:transition spd="slow" p14:dur="2000" advTm="5041"/>
    </mc:Choice>
    <mc:Fallback xmlns="">
      <p:transition spd="slow" advTm="504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0" y="1123837"/>
            <a:ext cx="3505199" cy="4601183"/>
          </a:xfrm>
        </p:spPr>
        <p:txBody>
          <a:bodyPr>
            <a:normAutofit/>
          </a:bodyPr>
          <a:lstStyle/>
          <a:p>
            <a:pPr algn="ctr"/>
            <a:r>
              <a:rPr lang="en-US" altLang="en-US" dirty="0"/>
              <a:t>The Communication Process Framework</a:t>
            </a:r>
          </a:p>
        </p:txBody>
      </p:sp>
      <p:graphicFrame>
        <p:nvGraphicFramePr>
          <p:cNvPr id="3" name="Content Placeholder 2" descr="Process infographic;&#10;Identify the goal and reason for communication, consider the audience and choose a communication approach."/>
          <p:cNvGraphicFramePr>
            <a:graphicFrameLocks noGrp="1"/>
          </p:cNvGraphicFramePr>
          <p:nvPr>
            <p:ph idx="1"/>
            <p:extLst>
              <p:ext uri="{D42A27DB-BD31-4B8C-83A1-F6EECF244321}">
                <p14:modId xmlns:p14="http://schemas.microsoft.com/office/powerpoint/2010/main" val="3295940474"/>
              </p:ext>
            </p:extLst>
          </p:nvPr>
        </p:nvGraphicFramePr>
        <p:xfrm>
          <a:off x="3782290" y="731003"/>
          <a:ext cx="7661564" cy="49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430" name="TextBox 1"/>
          <p:cNvSpPr txBox="1">
            <a:spLocks noChangeArrowheads="1"/>
          </p:cNvSpPr>
          <p:nvPr/>
        </p:nvSpPr>
        <p:spPr bwMode="auto">
          <a:xfrm>
            <a:off x="8599488" y="5713413"/>
            <a:ext cx="161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600">
                <a:solidFill>
                  <a:schemeClr val="accent2"/>
                </a:solidFill>
                <a:latin typeface="Gill Sans MT" panose="020B0502020104020203" pitchFamily="34" charset="0"/>
              </a:defRPr>
            </a:lvl1pPr>
            <a:lvl2pPr marL="742950" indent="-285750">
              <a:spcBef>
                <a:spcPct val="20000"/>
              </a:spcBef>
              <a:buChar char="–"/>
              <a:defRPr sz="3200">
                <a:solidFill>
                  <a:schemeClr val="accent2"/>
                </a:solidFill>
                <a:latin typeface="Gill Sans MT" panose="020B0502020104020203" pitchFamily="34" charset="0"/>
              </a:defRPr>
            </a:lvl2pPr>
            <a:lvl3pPr marL="1143000" indent="-228600">
              <a:spcBef>
                <a:spcPct val="20000"/>
              </a:spcBef>
              <a:buChar char="•"/>
              <a:defRPr sz="28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r>
              <a:rPr lang="en-US" altLang="en-US" sz="2000" dirty="0">
                <a:solidFill>
                  <a:schemeClr val="bg1"/>
                </a:solidFill>
              </a:rPr>
              <a:t>(</a:t>
            </a:r>
            <a:r>
              <a:rPr lang="en-US" altLang="en-US" sz="2000" dirty="0" err="1">
                <a:solidFill>
                  <a:schemeClr val="bg1"/>
                </a:solidFill>
              </a:rPr>
              <a:t>Caspe</a:t>
            </a:r>
            <a:r>
              <a:rPr lang="en-US" altLang="en-US" sz="2000" dirty="0">
                <a:solidFill>
                  <a:schemeClr val="bg1"/>
                </a:solidFill>
              </a:rPr>
              <a:t>, 2008)</a:t>
            </a:r>
          </a:p>
        </p:txBody>
      </p:sp>
    </p:spTree>
    <p:extLst>
      <p:ext uri="{BB962C8B-B14F-4D97-AF65-F5344CB8AC3E}">
        <p14:creationId xmlns:p14="http://schemas.microsoft.com/office/powerpoint/2010/main" val="2997640945"/>
      </p:ext>
    </p:extLst>
  </p:cSld>
  <p:clrMapOvr>
    <a:masterClrMapping/>
  </p:clrMapOvr>
  <mc:AlternateContent xmlns:mc="http://schemas.openxmlformats.org/markup-compatibility/2006" xmlns:p14="http://schemas.microsoft.com/office/powerpoint/2010/main">
    <mc:Choice Requires="p14">
      <p:transition spd="slow" p14:dur="2000" advTm="145777"/>
    </mc:Choice>
    <mc:Fallback xmlns="">
      <p:transition spd="slow" advTm="14577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1668036" y="0"/>
            <a:ext cx="91108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4976"/>
                </a:solidFill>
                <a:effectLst/>
                <a:uLnTx/>
                <a:uFillTx/>
                <a:latin typeface="+mj-lt"/>
                <a:ea typeface="+mn-ea"/>
                <a:cs typeface="Calibri" panose="020F0502020204030204" pitchFamily="34" charset="0"/>
              </a:rPr>
              <a:t>What to Communicate</a:t>
            </a:r>
          </a:p>
        </p:txBody>
      </p:sp>
      <p:graphicFrame>
        <p:nvGraphicFramePr>
          <p:cNvPr id="6" name="Diagram 5" descr="List of what to communicate: Student progress, policies and procedures, grade level expectations, families' values to the school.">
            <a:extLst>
              <a:ext uri="{FF2B5EF4-FFF2-40B4-BE49-F238E27FC236}">
                <a16:creationId xmlns:a16="http://schemas.microsoft.com/office/drawing/2014/main" id="{363940E3-7C1B-4C87-BF75-8FFE160CC4B6}"/>
              </a:ext>
            </a:extLst>
          </p:cNvPr>
          <p:cNvGraphicFramePr/>
          <p:nvPr>
            <p:extLst>
              <p:ext uri="{D42A27DB-BD31-4B8C-83A1-F6EECF244321}">
                <p14:modId xmlns:p14="http://schemas.microsoft.com/office/powerpoint/2010/main" val="2280840285"/>
              </p:ext>
            </p:extLst>
          </p:nvPr>
        </p:nvGraphicFramePr>
        <p:xfrm>
          <a:off x="626853" y="889934"/>
          <a:ext cx="10609184" cy="4818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5"/>
          <p:cNvSpPr txBox="1">
            <a:spLocks noChangeArrowheads="1"/>
          </p:cNvSpPr>
          <p:nvPr/>
        </p:nvSpPr>
        <p:spPr bwMode="auto">
          <a:xfrm>
            <a:off x="8599488" y="5713413"/>
            <a:ext cx="161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600">
                <a:solidFill>
                  <a:schemeClr val="accent2"/>
                </a:solidFill>
                <a:latin typeface="Gill Sans MT" panose="020B0502020104020203" pitchFamily="34" charset="0"/>
              </a:defRPr>
            </a:lvl1pPr>
            <a:lvl2pPr marL="742950" indent="-285750">
              <a:spcBef>
                <a:spcPct val="20000"/>
              </a:spcBef>
              <a:buChar char="–"/>
              <a:defRPr sz="3200">
                <a:solidFill>
                  <a:schemeClr val="accent2"/>
                </a:solidFill>
                <a:latin typeface="Gill Sans MT" panose="020B0502020104020203" pitchFamily="34" charset="0"/>
              </a:defRPr>
            </a:lvl2pPr>
            <a:lvl3pPr marL="1143000" indent="-228600">
              <a:spcBef>
                <a:spcPct val="20000"/>
              </a:spcBef>
              <a:buChar char="•"/>
              <a:defRPr sz="2800">
                <a:solidFill>
                  <a:schemeClr val="accent2"/>
                </a:solidFill>
                <a:latin typeface="Gill Sans MT" panose="020B0502020104020203" pitchFamily="34" charset="0"/>
              </a:defRPr>
            </a:lvl3pPr>
            <a:lvl4pPr marL="1600200" indent="-228600">
              <a:spcBef>
                <a:spcPct val="20000"/>
              </a:spcBef>
              <a:buChar char="–"/>
              <a:defRPr sz="2000">
                <a:solidFill>
                  <a:schemeClr val="accent2"/>
                </a:solidFill>
                <a:latin typeface="Gill Sans MT" panose="020B0502020104020203" pitchFamily="34" charset="0"/>
              </a:defRPr>
            </a:lvl4pPr>
            <a:lvl5pPr marL="2057400" indent="-228600">
              <a:spcBef>
                <a:spcPct val="20000"/>
              </a:spcBef>
              <a:buChar char="»"/>
              <a:defRPr sz="2000">
                <a:solidFill>
                  <a:schemeClr val="accent2"/>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accent2"/>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accent2"/>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accent2"/>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accent2"/>
                </a:solidFill>
                <a:latin typeface="Gill Sans MT" panose="020B0502020104020203" pitchFamily="34" charset="0"/>
              </a:defRPr>
            </a:lvl9pPr>
          </a:lstStyle>
          <a:p>
            <a:pPr>
              <a:spcBef>
                <a:spcPct val="0"/>
              </a:spcBef>
              <a:buFontTx/>
              <a:buNone/>
            </a:pPr>
            <a:r>
              <a:rPr lang="en-US" altLang="en-US" sz="2000" dirty="0">
                <a:solidFill>
                  <a:schemeClr val="bg1"/>
                </a:solidFill>
              </a:rPr>
              <a:t>(</a:t>
            </a:r>
            <a:r>
              <a:rPr lang="en-US" altLang="en-US" sz="2000" dirty="0" err="1">
                <a:solidFill>
                  <a:schemeClr val="bg1"/>
                </a:solidFill>
              </a:rPr>
              <a:t>Caspe</a:t>
            </a:r>
            <a:r>
              <a:rPr lang="en-US" altLang="en-US" sz="2000" dirty="0">
                <a:solidFill>
                  <a:schemeClr val="bg1"/>
                </a:solidFill>
              </a:rPr>
              <a:t>, 2008)</a:t>
            </a:r>
          </a:p>
        </p:txBody>
      </p:sp>
    </p:spTree>
    <p:extLst>
      <p:ext uri="{BB962C8B-B14F-4D97-AF65-F5344CB8AC3E}">
        <p14:creationId xmlns:p14="http://schemas.microsoft.com/office/powerpoint/2010/main" val="1392314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88C4-3689-4367-B3E1-959F1D782BC2}"/>
              </a:ext>
              <a:ext uri="{C183D7F6-B498-43B3-948B-1728B52AA6E4}">
                <adec:decorative xmlns:adec="http://schemas.microsoft.com/office/drawing/2017/decorative" val="0"/>
              </a:ext>
            </a:extLst>
          </p:cNvPr>
          <p:cNvSpPr>
            <a:spLocks noGrp="1"/>
          </p:cNvSpPr>
          <p:nvPr>
            <p:ph type="title"/>
          </p:nvPr>
        </p:nvSpPr>
        <p:spPr>
          <a:xfrm>
            <a:off x="124691" y="1123837"/>
            <a:ext cx="3408218" cy="4601183"/>
          </a:xfrm>
        </p:spPr>
        <p:txBody>
          <a:bodyPr>
            <a:normAutofit/>
          </a:bodyPr>
          <a:lstStyle/>
          <a:p>
            <a:r>
              <a:rPr lang="en-US" dirty="0"/>
              <a:t>Types of Communication</a:t>
            </a:r>
          </a:p>
        </p:txBody>
      </p:sp>
      <p:sp>
        <p:nvSpPr>
          <p:cNvPr id="5" name="Text Placeholder 4">
            <a:extLst>
              <a:ext uri="{C183D7F6-B498-43B3-948B-1728B52AA6E4}">
                <adec:decorative xmlns:adec="http://schemas.microsoft.com/office/drawing/2017/decorative" val="0"/>
              </a:ext>
            </a:extLst>
          </p:cNvPr>
          <p:cNvSpPr>
            <a:spLocks noGrp="1"/>
          </p:cNvSpPr>
          <p:nvPr>
            <p:ph type="body" idx="1"/>
          </p:nvPr>
        </p:nvSpPr>
        <p:spPr>
          <a:xfrm>
            <a:off x="3867912" y="819037"/>
            <a:ext cx="3474720" cy="609600"/>
          </a:xfrm>
        </p:spPr>
        <p:txBody>
          <a:bodyPr/>
          <a:lstStyle/>
          <a:p>
            <a:pPr algn="ctr"/>
            <a:r>
              <a:rPr lang="en-US" dirty="0"/>
              <a:t>One Way</a:t>
            </a:r>
          </a:p>
        </p:txBody>
      </p:sp>
      <p:graphicFrame>
        <p:nvGraphicFramePr>
          <p:cNvPr id="11" name="Content Placeholder 10">
            <a:extLs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745923332"/>
              </p:ext>
            </p:extLst>
          </p:nvPr>
        </p:nvGraphicFramePr>
        <p:xfrm>
          <a:off x="3877050" y="1739743"/>
          <a:ext cx="3518777" cy="2202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3"/>
          </p:nvPr>
        </p:nvSpPr>
        <p:spPr>
          <a:xfrm>
            <a:off x="7818463" y="969787"/>
            <a:ext cx="3474720" cy="458850"/>
          </a:xfrm>
        </p:spPr>
        <p:txBody>
          <a:bodyPr/>
          <a:lstStyle/>
          <a:p>
            <a:pPr algn="ctr"/>
            <a:r>
              <a:rPr lang="en-US" dirty="0"/>
              <a:t>Two way</a:t>
            </a:r>
          </a:p>
        </p:txBody>
      </p:sp>
      <p:graphicFrame>
        <p:nvGraphicFramePr>
          <p:cNvPr id="14" name="Content Placeholder 13">
            <a:extLst>
              <a:ext uri="{C183D7F6-B498-43B3-948B-1728B52AA6E4}">
                <adec:decorative xmlns:adec="http://schemas.microsoft.com/office/drawing/2017/decorative" val="1"/>
              </a:ext>
            </a:extLst>
          </p:cNvPr>
          <p:cNvGraphicFramePr>
            <a:graphicFrameLocks noGrp="1"/>
          </p:cNvGraphicFramePr>
          <p:nvPr>
            <p:ph sz="quarter" idx="4"/>
            <p:extLst>
              <p:ext uri="{D42A27DB-BD31-4B8C-83A1-F6EECF244321}">
                <p14:modId xmlns:p14="http://schemas.microsoft.com/office/powerpoint/2010/main" val="2591973386"/>
              </p:ext>
            </p:extLst>
          </p:nvPr>
        </p:nvGraphicFramePr>
        <p:xfrm>
          <a:off x="8040932" y="3251200"/>
          <a:ext cx="3252251" cy="27657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12">
            <a:extLs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3797252" y="4100945"/>
            <a:ext cx="3678374" cy="1915965"/>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8374125" y="1428637"/>
            <a:ext cx="2490639" cy="1682863"/>
          </a:xfrm>
          <a:prstGeom prst="rect">
            <a:avLst/>
          </a:prstGeom>
        </p:spPr>
      </p:pic>
    </p:spTree>
    <p:extLst>
      <p:ext uri="{BB962C8B-B14F-4D97-AF65-F5344CB8AC3E}">
        <p14:creationId xmlns:p14="http://schemas.microsoft.com/office/powerpoint/2010/main" val="496756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20770194">
            <a:off x="127197" y="2533033"/>
            <a:ext cx="3170367" cy="1448716"/>
          </a:xfrm>
          <a:prstGeom prst="wave">
            <a:avLst/>
          </a:prstGeom>
          <a:solidFill>
            <a:srgbClr val="BAE8E8"/>
          </a:solidFill>
          <a:ln w="10795"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mn-lt"/>
                <a:ea typeface="+mn-ea"/>
                <a:cs typeface="+mn-cs"/>
              </a:rPr>
              <a:t>Activity  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2"/>
                </a:solidFill>
                <a:effectLst/>
                <a:uLnTx/>
                <a:uFillTx/>
                <a:latin typeface="+mn-lt"/>
                <a:ea typeface="+mn-ea"/>
                <a:cs typeface="+mn-cs"/>
              </a:rPr>
              <a:t>Ways to Promote Two-Way</a:t>
            </a:r>
            <a:br>
              <a:rPr kumimoji="0" lang="en-US" sz="1800" b="1" i="0" u="none" strike="noStrike" kern="1200" cap="none" spc="0" normalizeH="0" baseline="0" noProof="0" dirty="0">
                <a:ln>
                  <a:noFill/>
                </a:ln>
                <a:solidFill>
                  <a:schemeClr val="accent2"/>
                </a:solidFill>
                <a:effectLst/>
                <a:uLnTx/>
                <a:uFillTx/>
                <a:latin typeface="+mn-lt"/>
                <a:ea typeface="+mn-ea"/>
                <a:cs typeface="+mn-cs"/>
              </a:rPr>
            </a:br>
            <a:r>
              <a:rPr kumimoji="0" lang="en-US" sz="1800" b="1" i="0" u="none" strike="noStrike" kern="1200" cap="none" spc="0" normalizeH="0" baseline="0" noProof="0" dirty="0">
                <a:ln>
                  <a:noFill/>
                </a:ln>
                <a:solidFill>
                  <a:schemeClr val="accent2"/>
                </a:solidFill>
                <a:effectLst/>
                <a:uLnTx/>
                <a:uFillTx/>
                <a:latin typeface="+mn-lt"/>
                <a:ea typeface="+mn-ea"/>
                <a:cs typeface="+mn-cs"/>
              </a:rPr>
              <a:t>       Communication</a:t>
            </a:r>
          </a:p>
        </p:txBody>
      </p:sp>
      <p:pic>
        <p:nvPicPr>
          <p:cNvPr id="2" name="Picture 1" descr="Picture of activity worksheet"/>
          <p:cNvPicPr>
            <a:picLocks noChangeAspect="1"/>
          </p:cNvPicPr>
          <p:nvPr/>
        </p:nvPicPr>
        <p:blipFill>
          <a:blip r:embed="rId3"/>
          <a:stretch>
            <a:fillRect/>
          </a:stretch>
        </p:blipFill>
        <p:spPr>
          <a:xfrm rot="20452926">
            <a:off x="4064733" y="1534136"/>
            <a:ext cx="4854575" cy="2659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51759" y="2979983"/>
            <a:ext cx="4362450" cy="2719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162173"/>
      </p:ext>
    </p:extLst>
  </p:cSld>
  <p:clrMapOvr>
    <a:masterClrMapping/>
  </p:clrMapOvr>
  <p:transition advClick="0" advTm="52075"/>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6A54C-E25D-4161-ACE1-AFF8198EED7B}"/>
              </a:ext>
            </a:extLst>
          </p:cNvPr>
          <p:cNvSpPr>
            <a:spLocks noGrp="1"/>
          </p:cNvSpPr>
          <p:nvPr>
            <p:ph type="title"/>
          </p:nvPr>
        </p:nvSpPr>
        <p:spPr>
          <a:xfrm>
            <a:off x="3904488" y="1773936"/>
            <a:ext cx="7315200" cy="3255264"/>
          </a:xfrm>
        </p:spPr>
        <p:txBody>
          <a:bodyPr/>
          <a:lstStyle/>
          <a:p>
            <a:pPr algn="ctr"/>
            <a:r>
              <a:rPr lang="en-US" altLang="en-US" b="1" dirty="0">
                <a:ea typeface="ＭＳ Ｐゴシック"/>
                <a:cs typeface="Calibri" panose="020F0502020204030204" pitchFamily="34" charset="0"/>
              </a:rPr>
              <a:t>Building Positive Communication</a:t>
            </a:r>
            <a:endParaRPr lang="en-US" dirty="0">
              <a:cs typeface="Calibri" panose="020F0502020204030204" pitchFamily="34" charset="0"/>
            </a:endParaRPr>
          </a:p>
        </p:txBody>
      </p:sp>
      <p:pic>
        <p:nvPicPr>
          <p:cNvPr id="1026" name="Picture 2">
            <a:extLst>
              <a:ext uri="{FF2B5EF4-FFF2-40B4-BE49-F238E27FC236}">
                <a16:creationId xmlns:a16="http://schemas.microsoft.com/office/drawing/2014/main" id="{4444F35A-6C16-4C5D-AEA7-5ADB85CC332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39" y="2202007"/>
            <a:ext cx="2803418" cy="2399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1626472" y="0"/>
            <a:ext cx="8202887"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4976"/>
                </a:solidFill>
                <a:effectLst/>
                <a:uLnTx/>
                <a:uFillTx/>
                <a:latin typeface="+mj-lt"/>
                <a:ea typeface="+mn-ea"/>
                <a:cs typeface="Calibri" panose="020F0502020204030204" pitchFamily="34" charset="0"/>
              </a:rPr>
              <a:t>Action Steps for Communication</a:t>
            </a:r>
          </a:p>
        </p:txBody>
      </p:sp>
      <p:graphicFrame>
        <p:nvGraphicFramePr>
          <p:cNvPr id="6" name="Diagram 5" descr="Define expectations for home-school communication&#10;Ensure that a positive communication occurs before a negative&#10;Establish frequent, ongoing communication immediately or before the start of school&#10;Communicate in a variety of ways. including both no-tech and digital means&#10;Maintain courteous, timely, and professional interactions regardless of type of communication">
            <a:extLst>
              <a:ext uri="{FF2B5EF4-FFF2-40B4-BE49-F238E27FC236}">
                <a16:creationId xmlns:a16="http://schemas.microsoft.com/office/drawing/2014/main" id="{363940E3-7C1B-4C87-BF75-8FFE160CC4B6}"/>
              </a:ext>
            </a:extLst>
          </p:cNvPr>
          <p:cNvGraphicFramePr/>
          <p:nvPr>
            <p:extLst>
              <p:ext uri="{D42A27DB-BD31-4B8C-83A1-F6EECF244321}">
                <p14:modId xmlns:p14="http://schemas.microsoft.com/office/powerpoint/2010/main" val="171481916"/>
              </p:ext>
            </p:extLst>
          </p:nvPr>
        </p:nvGraphicFramePr>
        <p:xfrm>
          <a:off x="626852" y="889934"/>
          <a:ext cx="10627743" cy="5058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739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1626472" y="0"/>
            <a:ext cx="10039928"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4976"/>
                </a:solidFill>
                <a:effectLst/>
                <a:uLnTx/>
                <a:uFillTx/>
                <a:latin typeface="+mj-lt"/>
                <a:ea typeface="+mn-ea"/>
                <a:cs typeface="Calibri" panose="020F0502020204030204" pitchFamily="34" charset="0"/>
              </a:rPr>
              <a:t>Action Steps for </a:t>
            </a:r>
            <a:r>
              <a:rPr kumimoji="0" lang="en-US" sz="4000" b="1" i="0" u="none" strike="noStrike" kern="1200" cap="none" spc="0" normalizeH="0" baseline="0" noProof="0" dirty="0">
                <a:ln>
                  <a:noFill/>
                </a:ln>
                <a:solidFill>
                  <a:schemeClr val="accent3"/>
                </a:solidFill>
                <a:effectLst/>
                <a:uLnTx/>
                <a:uFillTx/>
                <a:latin typeface="+mj-lt"/>
                <a:ea typeface="+mn-ea"/>
                <a:cs typeface="Calibri" panose="020F0502020204030204" pitchFamily="34" charset="0"/>
              </a:rPr>
              <a:t>Written</a:t>
            </a:r>
            <a:r>
              <a:rPr kumimoji="0" lang="en-US" sz="4000" b="1" i="0" u="none" strike="noStrike" kern="1200" cap="none" spc="0" normalizeH="0" baseline="0" noProof="0" dirty="0">
                <a:ln>
                  <a:noFill/>
                </a:ln>
                <a:solidFill>
                  <a:srgbClr val="004976"/>
                </a:solidFill>
                <a:effectLst/>
                <a:uLnTx/>
                <a:uFillTx/>
                <a:latin typeface="+mj-lt"/>
                <a:ea typeface="+mn-ea"/>
                <a:cs typeface="Calibri" panose="020F0502020204030204" pitchFamily="34" charset="0"/>
              </a:rPr>
              <a:t> Communication</a:t>
            </a:r>
          </a:p>
        </p:txBody>
      </p:sp>
      <p:graphicFrame>
        <p:nvGraphicFramePr>
          <p:cNvPr id="6" name="Diagram 5" descr="Consider whether writing is the most effective means of communication&#10;Include mission statements and goals as part of ongoing communication&#10; Begin and end written communication in positive ways&#10;Avoid jargon and acronym and be aware of readability levels &#10;Address accessibility concerns&#10;Be clear, concise and organized in your presentation">
            <a:extLst>
              <a:ext uri="{FF2B5EF4-FFF2-40B4-BE49-F238E27FC236}">
                <a16:creationId xmlns:a16="http://schemas.microsoft.com/office/drawing/2014/main" id="{363940E3-7C1B-4C87-BF75-8FFE160CC4B6}"/>
              </a:ext>
            </a:extLst>
          </p:cNvPr>
          <p:cNvGraphicFramePr/>
          <p:nvPr>
            <p:extLst>
              <p:ext uri="{D42A27DB-BD31-4B8C-83A1-F6EECF244321}">
                <p14:modId xmlns:p14="http://schemas.microsoft.com/office/powerpoint/2010/main" val="498821261"/>
              </p:ext>
            </p:extLst>
          </p:nvPr>
        </p:nvGraphicFramePr>
        <p:xfrm>
          <a:off x="626852" y="889934"/>
          <a:ext cx="10627743" cy="5058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2442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Shape 492" descr="Banner with the words: 'Activity 1.5, Look Around'">
            <a:extLst>
              <a:ext uri="{FF2B5EF4-FFF2-40B4-BE49-F238E27FC236}">
                <a16:creationId xmlns:a16="http://schemas.microsoft.com/office/drawing/2014/main" id="{7A1B31B7-07FD-4AE9-B52F-93D119B671D1}"/>
              </a:ext>
            </a:extLst>
          </p:cNvPr>
          <p:cNvSpPr>
            <a:spLocks noChangeArrowheads="1"/>
          </p:cNvSpPr>
          <p:nvPr/>
        </p:nvSpPr>
        <p:spPr bwMode="auto">
          <a:xfrm>
            <a:off x="202836" y="909823"/>
            <a:ext cx="2991713" cy="1143601"/>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Arial Narrow" panose="020B0606020202030204" pitchFamily="34" charset="0"/>
                <a:ea typeface="ＭＳ Ｐゴシック" panose="020B0600070205080204" pitchFamily="34" charset="-128"/>
              </a:defRPr>
            </a:lvl1pPr>
            <a:lvl2pPr marL="742950" indent="-285750">
              <a:spcBef>
                <a:spcPct val="20000"/>
              </a:spcBef>
              <a:buChar char="–"/>
              <a:defRPr sz="2800">
                <a:solidFill>
                  <a:schemeClr val="accent2"/>
                </a:solidFill>
                <a:latin typeface="Arial Narrow" panose="020B0606020202030204" pitchFamily="34" charset="0"/>
                <a:ea typeface="ＭＳ Ｐゴシック" panose="020B0600070205080204" pitchFamily="34" charset="-128"/>
              </a:defRPr>
            </a:lvl2pPr>
            <a:lvl3pPr marL="1143000" indent="-228600">
              <a:spcBef>
                <a:spcPct val="20000"/>
              </a:spcBef>
              <a:buChar char="•"/>
              <a:defRPr sz="2400">
                <a:solidFill>
                  <a:schemeClr val="accent2"/>
                </a:solidFill>
                <a:latin typeface="Arial Narrow" panose="020B060602020203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4pPr>
            <a:lvl5pPr marL="20574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9pPr>
          </a:lstStyle>
          <a:p>
            <a:pPr algn="ctr">
              <a:spcBef>
                <a:spcPct val="0"/>
              </a:spcBef>
              <a:buClr>
                <a:srgbClr val="548DD4"/>
              </a:buClr>
              <a:buSzPct val="25000"/>
              <a:buFont typeface="Calibri" panose="020F0502020204030204" pitchFamily="34" charset="0"/>
              <a:buNone/>
            </a:pPr>
            <a:r>
              <a:rPr lang="en-US" altLang="en-US" sz="2000" dirty="0">
                <a:latin typeface="Gill Sans MT" panose="020B0502020104020203" pitchFamily="34" charset="0"/>
                <a:sym typeface="Calibri" panose="020F0502020204030204" pitchFamily="34" charset="0"/>
              </a:rPr>
              <a:t>Activity  2.4</a:t>
            </a:r>
          </a:p>
          <a:p>
            <a:pPr>
              <a:spcBef>
                <a:spcPct val="0"/>
              </a:spcBef>
              <a:buClr>
                <a:srgbClr val="0033CC"/>
              </a:buClr>
              <a:buSzPct val="25000"/>
              <a:buFont typeface="Calibri" panose="020F0502020204030204" pitchFamily="34" charset="0"/>
              <a:buNone/>
            </a:pPr>
            <a:r>
              <a:rPr lang="en-US" altLang="en-US" sz="1800" dirty="0">
                <a:latin typeface="Gill Sans MT" panose="020B0502020104020203" pitchFamily="34" charset="0"/>
                <a:sym typeface="Calibri" panose="020F0502020204030204" pitchFamily="34" charset="0"/>
              </a:rPr>
              <a:t>                          </a:t>
            </a:r>
          </a:p>
        </p:txBody>
      </p:sp>
      <p:sp>
        <p:nvSpPr>
          <p:cNvPr id="3" name="Title 2">
            <a:extLst>
              <a:ext uri="{FF2B5EF4-FFF2-40B4-BE49-F238E27FC236}">
                <a16:creationId xmlns:a16="http://schemas.microsoft.com/office/drawing/2014/main" id="{135301E9-DB62-42F1-B610-949CA55DFEBD}"/>
              </a:ext>
              <a:ext uri="{C183D7F6-B498-43B3-948B-1728B52AA6E4}">
                <adec:decorative xmlns:adec="http://schemas.microsoft.com/office/drawing/2017/decorative" val="1"/>
              </a:ext>
            </a:extLst>
          </p:cNvPr>
          <p:cNvSpPr>
            <a:spLocks noGrp="1"/>
          </p:cNvSpPr>
          <p:nvPr>
            <p:ph type="title"/>
          </p:nvPr>
        </p:nvSpPr>
        <p:spPr>
          <a:xfrm>
            <a:off x="216707" y="1808480"/>
            <a:ext cx="3080043" cy="1620520"/>
          </a:xfrm>
        </p:spPr>
        <p:txBody>
          <a:bodyPr>
            <a:normAutofit/>
          </a:bodyPr>
          <a:lstStyle/>
          <a:p>
            <a:r>
              <a:rPr lang="en-US" sz="3000" dirty="0">
                <a:solidFill>
                  <a:schemeClr val="bg1"/>
                </a:solidFill>
              </a:rPr>
              <a:t>Elements of Effective Writing</a:t>
            </a:r>
          </a:p>
        </p:txBody>
      </p:sp>
      <p:pic>
        <p:nvPicPr>
          <p:cNvPr id="9" name="Picture 8" descr="Photo of activity sheet">
            <a:extLst>
              <a:ext uri="{FF2B5EF4-FFF2-40B4-BE49-F238E27FC236}">
                <a16:creationId xmlns:a16="http://schemas.microsoft.com/office/drawing/2014/main" id="{C7F46AB5-CCAD-452A-AC26-831A878AF864}"/>
              </a:ext>
            </a:extLst>
          </p:cNvPr>
          <p:cNvPicPr>
            <a:picLocks noChangeAspect="1"/>
          </p:cNvPicPr>
          <p:nvPr/>
        </p:nvPicPr>
        <p:blipFill>
          <a:blip r:embed="rId3"/>
          <a:stretch>
            <a:fillRect/>
          </a:stretch>
        </p:blipFill>
        <p:spPr>
          <a:xfrm rot="20124868">
            <a:off x="4302237" y="1869368"/>
            <a:ext cx="4239408" cy="2005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80B29FAD-DC56-432F-9871-886C0C81700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56334" y="2172289"/>
            <a:ext cx="4777405" cy="3587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D2410604-9E64-454A-BD44-522855F209C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05038" y="3273850"/>
            <a:ext cx="2803368" cy="2102526"/>
          </a:xfrm>
          <a:prstGeom prst="rect">
            <a:avLst/>
          </a:prstGeom>
          <a:ln w="1270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670F-94F8-4471-BF96-024168849223}"/>
              </a:ext>
            </a:extLst>
          </p:cNvPr>
          <p:cNvSpPr>
            <a:spLocks noGrp="1"/>
          </p:cNvSpPr>
          <p:nvPr>
            <p:ph type="title"/>
          </p:nvPr>
        </p:nvSpPr>
        <p:spPr>
          <a:xfrm>
            <a:off x="158266" y="1850365"/>
            <a:ext cx="3022006" cy="3454880"/>
          </a:xfrm>
        </p:spPr>
        <p:txBody>
          <a:bodyPr anchor="t">
            <a:normAutofit/>
          </a:bodyPr>
          <a:lstStyle/>
          <a:p>
            <a:r>
              <a:rPr lang="en-US" altLang="en-US" sz="3600" b="1"/>
              <a:t>PDE’s Commitment to Least Restrictive Environment (LRE)</a:t>
            </a:r>
            <a:endParaRPr lang="en-US" sz="3600" b="1"/>
          </a:p>
        </p:txBody>
      </p:sp>
      <p:sp>
        <p:nvSpPr>
          <p:cNvPr id="3" name="Content Placeholder 2">
            <a:extLst>
              <a:ext uri="{FF2B5EF4-FFF2-40B4-BE49-F238E27FC236}">
                <a16:creationId xmlns:a16="http://schemas.microsoft.com/office/drawing/2014/main" id="{D01BE37F-77CD-4AEC-84AB-78C3A3E92BDB}"/>
              </a:ext>
            </a:extLst>
          </p:cNvPr>
          <p:cNvSpPr>
            <a:spLocks noGrp="1"/>
          </p:cNvSpPr>
          <p:nvPr>
            <p:ph idx="1"/>
          </p:nvPr>
        </p:nvSpPr>
        <p:spPr>
          <a:xfrm>
            <a:off x="3896667" y="1275423"/>
            <a:ext cx="7315200" cy="4386811"/>
          </a:xfrm>
        </p:spPr>
        <p:txBody>
          <a:bodyPr anchor="t" anchorCtr="0">
            <a:noAutofit/>
          </a:bodyPr>
          <a:lstStyle/>
          <a:p>
            <a:pPr marL="0" indent="0">
              <a:lnSpc>
                <a:spcPct val="150000"/>
              </a:lnSpc>
              <a:spcBef>
                <a:spcPts val="0"/>
              </a:spcBef>
              <a:buNone/>
            </a:pPr>
            <a:r>
              <a:rPr lang="en-US" altLang="en-US" sz="2800" b="1">
                <a:solidFill>
                  <a:schemeClr val="bg1"/>
                </a:solidFill>
              </a:rPr>
              <a:t>Our goal for each child is to ensure Individualized Education Program (IEP) teams begin with the general education setting with the use of Supplementary Aids and Services before considering a more restrictive environment.</a:t>
            </a:r>
          </a:p>
        </p:txBody>
      </p:sp>
    </p:spTree>
    <p:extLst>
      <p:ext uri="{BB962C8B-B14F-4D97-AF65-F5344CB8AC3E}">
        <p14:creationId xmlns:p14="http://schemas.microsoft.com/office/powerpoint/2010/main" val="2618138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4600-FE0B-4687-98CC-97F37A0EC64E}"/>
              </a:ext>
            </a:extLst>
          </p:cNvPr>
          <p:cNvSpPr>
            <a:spLocks noGrp="1"/>
          </p:cNvSpPr>
          <p:nvPr>
            <p:ph type="title"/>
          </p:nvPr>
        </p:nvSpPr>
        <p:spPr>
          <a:xfrm>
            <a:off x="0" y="1128408"/>
            <a:ext cx="3384883" cy="4601183"/>
          </a:xfrm>
        </p:spPr>
        <p:txBody>
          <a:bodyPr>
            <a:normAutofit/>
          </a:bodyPr>
          <a:lstStyle/>
          <a:p>
            <a:r>
              <a:rPr lang="en-US" dirty="0">
                <a:cs typeface="Calibri" panose="020F0502020204030204" pitchFamily="34" charset="0"/>
              </a:rPr>
              <a:t>Considerations for Digital Communication</a:t>
            </a:r>
            <a:endParaRPr lang="en-US" sz="2400" dirty="0">
              <a:cs typeface="Calibri" panose="020F0502020204030204" pitchFamily="34" charset="0"/>
            </a:endParaRPr>
          </a:p>
        </p:txBody>
      </p:sp>
      <p:sp>
        <p:nvSpPr>
          <p:cNvPr id="3" name="Content Placeholder 2">
            <a:extLst>
              <a:ext uri="{FF2B5EF4-FFF2-40B4-BE49-F238E27FC236}">
                <a16:creationId xmlns:a16="http://schemas.microsoft.com/office/drawing/2014/main" id="{CD09E835-3DCD-4B7C-8506-51CD4A0A895D}"/>
              </a:ext>
            </a:extLst>
          </p:cNvPr>
          <p:cNvSpPr>
            <a:spLocks noGrp="1"/>
          </p:cNvSpPr>
          <p:nvPr>
            <p:ph idx="1"/>
          </p:nvPr>
        </p:nvSpPr>
        <p:spPr>
          <a:xfrm>
            <a:off x="3942038" y="826527"/>
            <a:ext cx="7657613" cy="5211964"/>
          </a:xfrm>
        </p:spPr>
        <p:txBody>
          <a:bodyPr>
            <a:normAutofit/>
          </a:bodyPr>
          <a:lstStyle/>
          <a:p>
            <a:pPr fontAlgn="base"/>
            <a:r>
              <a:rPr lang="en-US" dirty="0">
                <a:cs typeface="Calibri" panose="020F0502020204030204" pitchFamily="34" charset="0"/>
              </a:rPr>
              <a:t>Availability of internet access</a:t>
            </a:r>
          </a:p>
          <a:p>
            <a:pPr fontAlgn="base"/>
            <a:r>
              <a:rPr lang="en-US" dirty="0">
                <a:cs typeface="Calibri" panose="020F0502020204030204" pitchFamily="34" charset="0"/>
              </a:rPr>
              <a:t>Speed of internet access</a:t>
            </a:r>
          </a:p>
          <a:p>
            <a:pPr fontAlgn="base"/>
            <a:r>
              <a:rPr lang="en-US" dirty="0">
                <a:cs typeface="Calibri" panose="020F0502020204030204" pitchFamily="34" charset="0"/>
              </a:rPr>
              <a:t>Availability of devices and related equipment</a:t>
            </a:r>
          </a:p>
          <a:p>
            <a:pPr fontAlgn="base"/>
            <a:r>
              <a:rPr lang="en-US" dirty="0">
                <a:cs typeface="Calibri" panose="020F0502020204030204" pitchFamily="34" charset="0"/>
              </a:rPr>
              <a:t>Types of digital communication </a:t>
            </a:r>
          </a:p>
          <a:p>
            <a:pPr fontAlgn="base"/>
            <a:r>
              <a:rPr lang="en-US" dirty="0">
                <a:cs typeface="Calibri" panose="020F0502020204030204" pitchFamily="34" charset="0"/>
              </a:rPr>
              <a:t>No-tech or low-tech alternatives to digital communication</a:t>
            </a:r>
          </a:p>
        </p:txBody>
      </p:sp>
    </p:spTree>
    <p:extLst>
      <p:ext uri="{BB962C8B-B14F-4D97-AF65-F5344CB8AC3E}">
        <p14:creationId xmlns:p14="http://schemas.microsoft.com/office/powerpoint/2010/main" val="2019081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txBox="1">
            <a:spLocks noGrp="1"/>
          </p:cNvSpPr>
          <p:nvPr>
            <p:ph type="title" idx="4294967295"/>
          </p:nvPr>
        </p:nvSpPr>
        <p:spPr>
          <a:xfrm>
            <a:off x="1626472" y="0"/>
            <a:ext cx="9906879"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4976"/>
                </a:solidFill>
                <a:effectLst/>
                <a:uLnTx/>
                <a:uFillTx/>
                <a:latin typeface="+mj-lt"/>
                <a:ea typeface="+mn-ea"/>
                <a:cs typeface="Calibri" panose="020F0502020204030204" pitchFamily="34" charset="0"/>
              </a:rPr>
              <a:t>Action Steps for </a:t>
            </a:r>
            <a:r>
              <a:rPr kumimoji="0" lang="en-US" sz="4000" b="1" i="0" u="none" strike="noStrike" kern="1200" cap="none" spc="0" normalizeH="0" baseline="0" noProof="0" dirty="0">
                <a:ln>
                  <a:noFill/>
                </a:ln>
                <a:solidFill>
                  <a:schemeClr val="accent2"/>
                </a:solidFill>
                <a:effectLst/>
                <a:uLnTx/>
                <a:uFillTx/>
                <a:latin typeface="+mj-lt"/>
                <a:ea typeface="+mn-ea"/>
                <a:cs typeface="Calibri" panose="020F0502020204030204" pitchFamily="34" charset="0"/>
              </a:rPr>
              <a:t>Digital</a:t>
            </a:r>
            <a:r>
              <a:rPr kumimoji="0" lang="en-US" sz="4000" b="1" i="0" u="none" strike="noStrike" kern="1200" cap="none" spc="0" normalizeH="0" baseline="0" noProof="0" dirty="0">
                <a:ln>
                  <a:noFill/>
                </a:ln>
                <a:solidFill>
                  <a:srgbClr val="004976"/>
                </a:solidFill>
                <a:effectLst/>
                <a:uLnTx/>
                <a:uFillTx/>
                <a:latin typeface="+mj-lt"/>
                <a:ea typeface="+mn-ea"/>
                <a:cs typeface="Calibri" panose="020F0502020204030204" pitchFamily="34" charset="0"/>
              </a:rPr>
              <a:t> Communication</a:t>
            </a:r>
          </a:p>
        </p:txBody>
      </p:sp>
      <p:graphicFrame>
        <p:nvGraphicFramePr>
          <p:cNvPr id="6" name="Diagram 5">
            <a:extLst>
              <a:ext uri="{FF2B5EF4-FFF2-40B4-BE49-F238E27FC236}">
                <a16:creationId xmlns:a16="http://schemas.microsoft.com/office/drawing/2014/main" id="{363940E3-7C1B-4C87-BF75-8FFE160CC4B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394181"/>
              </p:ext>
            </p:extLst>
          </p:nvPr>
        </p:nvGraphicFramePr>
        <p:xfrm>
          <a:off x="626852" y="889934"/>
          <a:ext cx="10627743" cy="5058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1853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Shape 492" descr="Banner with the words: 'Activity 1.5, Look Around'">
            <a:extLst>
              <a:ext uri="{FF2B5EF4-FFF2-40B4-BE49-F238E27FC236}">
                <a16:creationId xmlns:a16="http://schemas.microsoft.com/office/drawing/2014/main" id="{7A1B31B7-07FD-4AE9-B52F-93D119B671D1}"/>
              </a:ext>
            </a:extLst>
          </p:cNvPr>
          <p:cNvSpPr>
            <a:spLocks noChangeArrowheads="1"/>
          </p:cNvSpPr>
          <p:nvPr/>
        </p:nvSpPr>
        <p:spPr bwMode="auto">
          <a:xfrm>
            <a:off x="216707" y="1014985"/>
            <a:ext cx="3039839" cy="1207007"/>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Arial Narrow" panose="020B0606020202030204" pitchFamily="34" charset="0"/>
                <a:ea typeface="ＭＳ Ｐゴシック" panose="020B0600070205080204" pitchFamily="34" charset="-128"/>
              </a:defRPr>
            </a:lvl1pPr>
            <a:lvl2pPr marL="742950" indent="-285750">
              <a:spcBef>
                <a:spcPct val="20000"/>
              </a:spcBef>
              <a:buChar char="–"/>
              <a:defRPr sz="2800">
                <a:solidFill>
                  <a:schemeClr val="accent2"/>
                </a:solidFill>
                <a:latin typeface="Arial Narrow" panose="020B0606020202030204" pitchFamily="34" charset="0"/>
                <a:ea typeface="ＭＳ Ｐゴシック" panose="020B0600070205080204" pitchFamily="34" charset="-128"/>
              </a:defRPr>
            </a:lvl2pPr>
            <a:lvl3pPr marL="1143000" indent="-228600">
              <a:spcBef>
                <a:spcPct val="20000"/>
              </a:spcBef>
              <a:buChar char="•"/>
              <a:defRPr sz="2400">
                <a:solidFill>
                  <a:schemeClr val="accent2"/>
                </a:solidFill>
                <a:latin typeface="Arial Narrow" panose="020B060602020203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4pPr>
            <a:lvl5pPr marL="20574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9pPr>
          </a:lstStyle>
          <a:p>
            <a:pPr algn="ctr">
              <a:spcBef>
                <a:spcPct val="0"/>
              </a:spcBef>
              <a:buClr>
                <a:srgbClr val="548DD4"/>
              </a:buClr>
              <a:buSzPct val="25000"/>
              <a:buFont typeface="Calibri" panose="020F0502020204030204" pitchFamily="34" charset="0"/>
              <a:buNone/>
            </a:pPr>
            <a:r>
              <a:rPr lang="en-US" altLang="en-US" sz="2000" dirty="0">
                <a:latin typeface="Gill Sans MT" panose="020B0502020104020203" pitchFamily="34" charset="0"/>
                <a:sym typeface="Calibri" panose="020F0502020204030204" pitchFamily="34" charset="0"/>
              </a:rPr>
              <a:t>Activity  2.5</a:t>
            </a:r>
          </a:p>
          <a:p>
            <a:pPr>
              <a:spcBef>
                <a:spcPct val="0"/>
              </a:spcBef>
              <a:buClr>
                <a:srgbClr val="0033CC"/>
              </a:buClr>
              <a:buSzPct val="25000"/>
              <a:buFont typeface="Calibri" panose="020F0502020204030204" pitchFamily="34" charset="0"/>
              <a:buNone/>
            </a:pPr>
            <a:r>
              <a:rPr lang="en-US" altLang="en-US" sz="1800" dirty="0">
                <a:latin typeface="Gill Sans MT" panose="020B0502020104020203" pitchFamily="34" charset="0"/>
                <a:sym typeface="Calibri" panose="020F0502020204030204" pitchFamily="34" charset="0"/>
              </a:rPr>
              <a:t>                          </a:t>
            </a:r>
          </a:p>
        </p:txBody>
      </p:sp>
      <p:sp>
        <p:nvSpPr>
          <p:cNvPr id="3" name="Title 2">
            <a:extLst>
              <a:ext uri="{FF2B5EF4-FFF2-40B4-BE49-F238E27FC236}">
                <a16:creationId xmlns:a16="http://schemas.microsoft.com/office/drawing/2014/main" id="{135301E9-DB62-42F1-B610-949CA55DFEBD}"/>
              </a:ext>
              <a:ext uri="{C183D7F6-B498-43B3-948B-1728B52AA6E4}">
                <adec:decorative xmlns:adec="http://schemas.microsoft.com/office/drawing/2017/decorative" val="1"/>
              </a:ext>
            </a:extLst>
          </p:cNvPr>
          <p:cNvSpPr>
            <a:spLocks noGrp="1"/>
          </p:cNvSpPr>
          <p:nvPr>
            <p:ph type="title"/>
          </p:nvPr>
        </p:nvSpPr>
        <p:spPr>
          <a:xfrm>
            <a:off x="431981" y="2044191"/>
            <a:ext cx="2609290" cy="1207007"/>
          </a:xfrm>
        </p:spPr>
        <p:txBody>
          <a:bodyPr>
            <a:noAutofit/>
          </a:bodyPr>
          <a:lstStyle/>
          <a:p>
            <a:r>
              <a:rPr lang="en-US" dirty="0">
                <a:solidFill>
                  <a:schemeClr val="bg1"/>
                </a:solidFill>
              </a:rPr>
              <a:t>The </a:t>
            </a:r>
            <a:br>
              <a:rPr lang="en-US" dirty="0">
                <a:solidFill>
                  <a:schemeClr val="bg1"/>
                </a:solidFill>
              </a:rPr>
            </a:br>
            <a:r>
              <a:rPr lang="en-US" dirty="0">
                <a:solidFill>
                  <a:schemeClr val="bg1"/>
                </a:solidFill>
              </a:rPr>
              <a:t>Digital Age</a:t>
            </a:r>
          </a:p>
        </p:txBody>
      </p:sp>
      <p:pic>
        <p:nvPicPr>
          <p:cNvPr id="6" name="Picture 5" descr="Photo of Activity page">
            <a:extLst>
              <a:ext uri="{FF2B5EF4-FFF2-40B4-BE49-F238E27FC236}">
                <a16:creationId xmlns:a16="http://schemas.microsoft.com/office/drawing/2014/main" id="{C8904AF5-BDDA-4785-B1C7-778D5B57F4E0}"/>
              </a:ext>
            </a:extLst>
          </p:cNvPr>
          <p:cNvPicPr>
            <a:picLocks noChangeAspect="1"/>
          </p:cNvPicPr>
          <p:nvPr/>
        </p:nvPicPr>
        <p:blipFill>
          <a:blip r:embed="rId3"/>
          <a:stretch>
            <a:fillRect/>
          </a:stretch>
        </p:blipFill>
        <p:spPr>
          <a:xfrm>
            <a:off x="4192263" y="1456531"/>
            <a:ext cx="6931266" cy="3944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D76F9586-CF2B-46E4-BDF6-A333F66D3EB3}"/>
              </a:ext>
              <a:ext uri="{C183D7F6-B498-43B3-948B-1728B52AA6E4}">
                <adec:decorative xmlns:adec="http://schemas.microsoft.com/office/drawing/2017/decorative" val="1"/>
              </a:ext>
            </a:extLst>
          </p:cNvPr>
          <p:cNvPicPr>
            <a:picLocks noChangeAspect="1"/>
          </p:cNvPicPr>
          <p:nvPr/>
        </p:nvPicPr>
        <p:blipFill rotWithShape="1">
          <a:blip r:embed="rId4"/>
          <a:srcRect l="9810" r="12766"/>
          <a:stretch/>
        </p:blipFill>
        <p:spPr>
          <a:xfrm>
            <a:off x="431981" y="3428999"/>
            <a:ext cx="2609290" cy="2245896"/>
          </a:xfrm>
          <a:prstGeom prst="rect">
            <a:avLst/>
          </a:prstGeom>
          <a:ln w="12700">
            <a:solidFill>
              <a:schemeClr val="tx1"/>
            </a:solidFill>
          </a:ln>
        </p:spPr>
      </p:pic>
    </p:spTree>
    <p:extLst>
      <p:ext uri="{BB962C8B-B14F-4D97-AF65-F5344CB8AC3E}">
        <p14:creationId xmlns:p14="http://schemas.microsoft.com/office/powerpoint/2010/main" val="2116005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5F2EF-7E68-4A2E-AB7C-21E1F493A43E}"/>
              </a:ext>
            </a:extLst>
          </p:cNvPr>
          <p:cNvSpPr>
            <a:spLocks noGrp="1"/>
          </p:cNvSpPr>
          <p:nvPr>
            <p:ph type="title"/>
          </p:nvPr>
        </p:nvSpPr>
        <p:spPr>
          <a:xfrm>
            <a:off x="0" y="1123837"/>
            <a:ext cx="3400926" cy="4601183"/>
          </a:xfrm>
        </p:spPr>
        <p:txBody>
          <a:bodyPr>
            <a:normAutofit/>
          </a:bodyPr>
          <a:lstStyle/>
          <a:p>
            <a:r>
              <a:rPr lang="en-US" dirty="0"/>
              <a:t>Promoting Communication</a:t>
            </a:r>
          </a:p>
        </p:txBody>
      </p:sp>
      <p:sp>
        <p:nvSpPr>
          <p:cNvPr id="11" name="Oval 10" descr="Successful schools solicit, encourage, facilitate and promote parental communication. &#10;Lavoie, 2008">
            <a:extLst>
              <a:ext uri="{FF2B5EF4-FFF2-40B4-BE49-F238E27FC236}">
                <a16:creationId xmlns:a16="http://schemas.microsoft.com/office/drawing/2014/main" id="{BAC199E1-1833-4F53-A256-21D3B0AC8E5C}"/>
              </a:ext>
              <a:ext uri="{C183D7F6-B498-43B3-948B-1728B52AA6E4}">
                <adec:decorative xmlns:adec="http://schemas.microsoft.com/office/drawing/2017/decorative" val="0"/>
              </a:ext>
            </a:extLst>
          </p:cNvPr>
          <p:cNvSpPr/>
          <p:nvPr/>
        </p:nvSpPr>
        <p:spPr>
          <a:xfrm>
            <a:off x="3798278" y="2070412"/>
            <a:ext cx="3914335" cy="282983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200" dirty="0">
                <a:solidFill>
                  <a:schemeClr val="accent1"/>
                </a:solidFill>
              </a:rPr>
              <a:t>Successful schools solicit, encourage, facilitate and promote parental communication.</a:t>
            </a:r>
          </a:p>
          <a:p>
            <a:pPr algn="ctr"/>
            <a:r>
              <a:rPr lang="en-US" altLang="en-US" sz="1200" dirty="0">
                <a:solidFill>
                  <a:schemeClr val="accent1"/>
                </a:solidFill>
              </a:rPr>
              <a:t>(Lavoie, 2008)</a:t>
            </a:r>
          </a:p>
        </p:txBody>
      </p:sp>
      <p:sp>
        <p:nvSpPr>
          <p:cNvPr id="4" name="Content Placeholder 3" descr="Quick Tips&#10;Establish collaborative partnerships&#10;Provide multiple means for families to communicate&#10;Teach families how to use communicative tools&#10;Include family members on school committees&#10;Ask about family member their opinion&#10;">
            <a:extLst>
              <a:ext uri="{FF2B5EF4-FFF2-40B4-BE49-F238E27FC236}">
                <a16:creationId xmlns:a16="http://schemas.microsoft.com/office/drawing/2014/main" id="{E40B3ABB-681C-4644-9255-B015B168DC72}"/>
              </a:ext>
              <a:ext uri="{C183D7F6-B498-43B3-948B-1728B52AA6E4}">
                <adec:decorative xmlns:adec="http://schemas.microsoft.com/office/drawing/2017/decorative" val="0"/>
              </a:ext>
            </a:extLst>
          </p:cNvPr>
          <p:cNvSpPr>
            <a:spLocks noGrp="1"/>
          </p:cNvSpPr>
          <p:nvPr>
            <p:ph sz="half" idx="2"/>
          </p:nvPr>
        </p:nvSpPr>
        <p:spPr/>
        <p:txBody>
          <a:bodyPr>
            <a:normAutofit/>
          </a:bodyPr>
          <a:lstStyle/>
          <a:p>
            <a:pPr marL="0" indent="0">
              <a:buNone/>
            </a:pPr>
            <a:r>
              <a:rPr lang="en-US" dirty="0"/>
              <a:t>Quick Tips</a:t>
            </a:r>
          </a:p>
          <a:p>
            <a:r>
              <a:rPr lang="en-US" dirty="0"/>
              <a:t>Establish collaborative partnerships</a:t>
            </a:r>
          </a:p>
          <a:p>
            <a:r>
              <a:rPr lang="en-US" dirty="0"/>
              <a:t>Provide multiple means for families to communicate</a:t>
            </a:r>
          </a:p>
          <a:p>
            <a:r>
              <a:rPr lang="en-US" dirty="0"/>
              <a:t>Teach families how to use communicative tools</a:t>
            </a:r>
          </a:p>
          <a:p>
            <a:r>
              <a:rPr lang="en-US" dirty="0"/>
              <a:t>Include family members on school committees</a:t>
            </a:r>
          </a:p>
          <a:p>
            <a:r>
              <a:rPr lang="en-US" dirty="0"/>
              <a:t>Ask about family member their opinion</a:t>
            </a:r>
          </a:p>
        </p:txBody>
      </p:sp>
    </p:spTree>
    <p:extLst>
      <p:ext uri="{BB962C8B-B14F-4D97-AF65-F5344CB8AC3E}">
        <p14:creationId xmlns:p14="http://schemas.microsoft.com/office/powerpoint/2010/main" val="22805641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01E9-DB62-42F1-B610-949CA55DFEBD}"/>
              </a:ext>
              <a:ext uri="{C183D7F6-B498-43B3-948B-1728B52AA6E4}">
                <adec:decorative xmlns:adec="http://schemas.microsoft.com/office/drawing/2017/decorative" val="0"/>
              </a:ext>
            </a:extLst>
          </p:cNvPr>
          <p:cNvSpPr>
            <a:spLocks noGrp="1"/>
          </p:cNvSpPr>
          <p:nvPr>
            <p:ph type="title"/>
          </p:nvPr>
        </p:nvSpPr>
        <p:spPr>
          <a:xfrm>
            <a:off x="0" y="1886712"/>
            <a:ext cx="3720834" cy="1542288"/>
          </a:xfrm>
        </p:spPr>
        <p:txBody>
          <a:bodyPr>
            <a:normAutofit/>
          </a:bodyPr>
          <a:lstStyle/>
          <a:p>
            <a:r>
              <a:rPr lang="en-US" dirty="0">
                <a:solidFill>
                  <a:schemeClr val="bg1"/>
                </a:solidFill>
              </a:rPr>
              <a:t>Enhancing Communication</a:t>
            </a:r>
          </a:p>
        </p:txBody>
      </p:sp>
      <p:pic>
        <p:nvPicPr>
          <p:cNvPr id="7" name="Picture 6" descr="Photo of activity sheet">
            <a:extLst>
              <a:ext uri="{FF2B5EF4-FFF2-40B4-BE49-F238E27FC236}">
                <a16:creationId xmlns:a16="http://schemas.microsoft.com/office/drawing/2014/main" id="{8D5BD3C0-A9AC-42DD-BC37-C1AE031F2B1F}"/>
              </a:ext>
            </a:extLst>
          </p:cNvPr>
          <p:cNvPicPr>
            <a:picLocks noChangeAspect="1"/>
          </p:cNvPicPr>
          <p:nvPr/>
        </p:nvPicPr>
        <p:blipFill>
          <a:blip r:embed="rId3"/>
          <a:stretch>
            <a:fillRect/>
          </a:stretch>
        </p:blipFill>
        <p:spPr>
          <a:xfrm>
            <a:off x="4431632" y="1310447"/>
            <a:ext cx="6348413" cy="4283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a:hlinkClick r:id="rId4"/>
            <a:extLst>
              <a:ext uri="{FF2B5EF4-FFF2-40B4-BE49-F238E27FC236}">
                <a16:creationId xmlns:a16="http://schemas.microsoft.com/office/drawing/2014/main" id="{C6DC4418-9EA8-4F0F-89B8-F5D8720A206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834" y="2927227"/>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6260" name="Shape 492">
            <a:extLst>
              <a:ext uri="{FF2B5EF4-FFF2-40B4-BE49-F238E27FC236}">
                <a16:creationId xmlns:a16="http://schemas.microsoft.com/office/drawing/2014/main" id="{7A1B31B7-07FD-4AE9-B52F-93D119B671D1}"/>
              </a:ext>
              <a:ext uri="{C183D7F6-B498-43B3-948B-1728B52AA6E4}">
                <adec:decorative xmlns:adec="http://schemas.microsoft.com/office/drawing/2017/decorative" val="1"/>
              </a:ext>
            </a:extLst>
          </p:cNvPr>
          <p:cNvSpPr>
            <a:spLocks noChangeArrowheads="1"/>
          </p:cNvSpPr>
          <p:nvPr/>
        </p:nvSpPr>
        <p:spPr bwMode="auto">
          <a:xfrm>
            <a:off x="216707" y="1073273"/>
            <a:ext cx="3007755" cy="1148719"/>
          </a:xfrm>
          <a:prstGeom prst="wave">
            <a:avLst>
              <a:gd name="adj1" fmla="val 12500"/>
              <a:gd name="adj2" fmla="val 0"/>
            </a:avLst>
          </a:prstGeom>
          <a:solidFill>
            <a:srgbClr val="DAEEF3"/>
          </a:solidFill>
          <a:ln w="9525">
            <a:solidFill>
              <a:srgbClr val="000000"/>
            </a:solidFill>
            <a:miter lim="800000"/>
            <a:headEnd/>
            <a:tailEnd/>
          </a:ln>
        </p:spPr>
        <p:txBody>
          <a:bodyPr lIns="91425" tIns="45700" rIns="91425" bIns="45700"/>
          <a:lstStyle>
            <a:lvl1pPr>
              <a:spcBef>
                <a:spcPct val="20000"/>
              </a:spcBef>
              <a:buChar char="•"/>
              <a:defRPr sz="3200">
                <a:solidFill>
                  <a:schemeClr val="accent2"/>
                </a:solidFill>
                <a:latin typeface="Arial Narrow" panose="020B0606020202030204" pitchFamily="34" charset="0"/>
                <a:ea typeface="ＭＳ Ｐゴシック" panose="020B0600070205080204" pitchFamily="34" charset="-128"/>
              </a:defRPr>
            </a:lvl1pPr>
            <a:lvl2pPr marL="742950" indent="-285750">
              <a:spcBef>
                <a:spcPct val="20000"/>
              </a:spcBef>
              <a:buChar char="–"/>
              <a:defRPr sz="2800">
                <a:solidFill>
                  <a:schemeClr val="accent2"/>
                </a:solidFill>
                <a:latin typeface="Arial Narrow" panose="020B0606020202030204" pitchFamily="34" charset="0"/>
                <a:ea typeface="ＭＳ Ｐゴシック" panose="020B0600070205080204" pitchFamily="34" charset="-128"/>
              </a:defRPr>
            </a:lvl2pPr>
            <a:lvl3pPr marL="1143000" indent="-228600">
              <a:spcBef>
                <a:spcPct val="20000"/>
              </a:spcBef>
              <a:buChar char="•"/>
              <a:defRPr sz="2400">
                <a:solidFill>
                  <a:schemeClr val="accent2"/>
                </a:solidFill>
                <a:latin typeface="Arial Narrow" panose="020B0606020202030204" pitchFamily="34" charset="0"/>
                <a:ea typeface="ＭＳ Ｐゴシック" panose="020B0600070205080204" pitchFamily="34" charset="-128"/>
              </a:defRPr>
            </a:lvl3pPr>
            <a:lvl4pPr marL="16002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4pPr>
            <a:lvl5pPr marL="2057400" indent="-228600">
              <a:spcBef>
                <a:spcPct val="20000"/>
              </a:spcBef>
              <a:buChar char="»"/>
              <a:defRPr sz="2000">
                <a:solidFill>
                  <a:schemeClr val="accent2"/>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accent2"/>
                </a:solidFill>
                <a:latin typeface="Arial Narrow" panose="020B0606020202030204" pitchFamily="34" charset="0"/>
                <a:ea typeface="ＭＳ Ｐゴシック" panose="020B0600070205080204" pitchFamily="34" charset="-128"/>
              </a:defRPr>
            </a:lvl9pPr>
          </a:lstStyle>
          <a:p>
            <a:pPr algn="ctr">
              <a:spcBef>
                <a:spcPct val="0"/>
              </a:spcBef>
              <a:buClr>
                <a:srgbClr val="548DD4"/>
              </a:buClr>
              <a:buSzPct val="25000"/>
              <a:buFont typeface="Calibri" panose="020F0502020204030204" pitchFamily="34" charset="0"/>
              <a:buNone/>
            </a:pPr>
            <a:r>
              <a:rPr lang="en-US" altLang="en-US" sz="2000" dirty="0">
                <a:latin typeface="Gill Sans MT" panose="020B0502020104020203" pitchFamily="34" charset="0"/>
                <a:sym typeface="Calibri" panose="020F0502020204030204" pitchFamily="34" charset="0"/>
              </a:rPr>
              <a:t>Activity  2.6</a:t>
            </a:r>
          </a:p>
          <a:p>
            <a:pPr>
              <a:spcBef>
                <a:spcPct val="0"/>
              </a:spcBef>
              <a:buClr>
                <a:srgbClr val="0033CC"/>
              </a:buClr>
              <a:buSzPct val="25000"/>
              <a:buFont typeface="Calibri" panose="020F0502020204030204" pitchFamily="34" charset="0"/>
              <a:buNone/>
            </a:pPr>
            <a:r>
              <a:rPr lang="en-US" altLang="en-US" sz="1800" dirty="0">
                <a:latin typeface="Gill Sans MT" panose="020B0502020104020203" pitchFamily="34" charset="0"/>
                <a:sym typeface="Calibri" panose="020F0502020204030204" pitchFamily="34" charset="0"/>
              </a:rPr>
              <a:t>                          </a:t>
            </a:r>
          </a:p>
        </p:txBody>
      </p:sp>
    </p:spTree>
    <p:extLst>
      <p:ext uri="{BB962C8B-B14F-4D97-AF65-F5344CB8AC3E}">
        <p14:creationId xmlns:p14="http://schemas.microsoft.com/office/powerpoint/2010/main" val="35638970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D41F-74D9-48FB-A05B-4A7E99FEFC85}"/>
              </a:ext>
            </a:extLst>
          </p:cNvPr>
          <p:cNvSpPr>
            <a:spLocks noGrp="1"/>
          </p:cNvSpPr>
          <p:nvPr>
            <p:ph type="title"/>
          </p:nvPr>
        </p:nvSpPr>
        <p:spPr/>
        <p:txBody>
          <a:bodyPr/>
          <a:lstStyle/>
          <a:p>
            <a:r>
              <a:rPr lang="en-US" dirty="0"/>
              <a:t>References </a:t>
            </a:r>
            <a:br>
              <a:rPr lang="en-US" dirty="0"/>
            </a:br>
            <a:endParaRPr lang="en-US" dirty="0"/>
          </a:p>
        </p:txBody>
      </p:sp>
      <p:sp>
        <p:nvSpPr>
          <p:cNvPr id="3" name="Content Placeholder 2">
            <a:extLst>
              <a:ext uri="{FF2B5EF4-FFF2-40B4-BE49-F238E27FC236}">
                <a16:creationId xmlns:a16="http://schemas.microsoft.com/office/drawing/2014/main" id="{2DD97974-F050-4C4F-9F1A-D8BB64D24514}"/>
              </a:ext>
            </a:extLst>
          </p:cNvPr>
          <p:cNvSpPr>
            <a:spLocks noGrp="1"/>
          </p:cNvSpPr>
          <p:nvPr>
            <p:ph idx="1"/>
          </p:nvPr>
        </p:nvSpPr>
        <p:spPr>
          <a:xfrm>
            <a:off x="3824484" y="786810"/>
            <a:ext cx="7653363" cy="5554574"/>
          </a:xfrm>
        </p:spPr>
        <p:txBody>
          <a:bodyPr>
            <a:noAutofit/>
          </a:bodyPr>
          <a:lstStyle/>
          <a:p>
            <a:pPr marL="0" indent="0">
              <a:buNone/>
            </a:pPr>
            <a:endParaRPr lang="en-US" sz="1400" dirty="0"/>
          </a:p>
          <a:p>
            <a:r>
              <a:rPr lang="en-US" altLang="en-US" sz="1600" dirty="0" err="1"/>
              <a:t>Caspe</a:t>
            </a:r>
            <a:r>
              <a:rPr lang="en-US" altLang="en-US" sz="1600" dirty="0"/>
              <a:t>, M. </a:t>
            </a:r>
            <a:r>
              <a:rPr lang="en-US" altLang="en-US" sz="1600" i="1" dirty="0"/>
              <a:t>Home-School Communication – What’s All the Commotion? </a:t>
            </a:r>
            <a:r>
              <a:rPr lang="en-US" altLang="en-US" sz="1600" dirty="0"/>
              <a:t>Retrieved on October 22, 2015 from </a:t>
            </a:r>
            <a:r>
              <a:rPr lang="en-US" sz="1600" dirty="0">
                <a:hlinkClick r:id="rId3"/>
              </a:rPr>
              <a:t>https://archive.globalfrp.org/family-involvement/publications-resources/home-school-communication-what-s-all-the-commotion</a:t>
            </a:r>
            <a:endParaRPr lang="en-US" altLang="en-US" sz="1600" i="1" dirty="0"/>
          </a:p>
          <a:p>
            <a:r>
              <a:rPr lang="en-US" altLang="en-US" sz="1600" dirty="0"/>
              <a:t>Henderson, A., Mapp, K., Johnson, V., &amp; Davies, D. (2007). </a:t>
            </a:r>
            <a:r>
              <a:rPr lang="en-US" altLang="en-US" sz="1600" i="1" dirty="0"/>
              <a:t>Beyond the bake sale: The essential guide to family-school partnerships. </a:t>
            </a:r>
            <a:r>
              <a:rPr lang="en-US" altLang="en-US" sz="1600" dirty="0"/>
              <a:t>New York: New Press. </a:t>
            </a:r>
          </a:p>
          <a:p>
            <a:r>
              <a:rPr lang="en-US" altLang="en-US" sz="1600" dirty="0"/>
              <a:t>James, D.W., Jurich, S., &amp; Estes, S. (2001) </a:t>
            </a:r>
            <a:r>
              <a:rPr lang="en-US" altLang="en-US" sz="1600" i="1" dirty="0"/>
              <a:t>Raising minority academic achievement: A compendium of education programs and practices. Washington, </a:t>
            </a:r>
            <a:r>
              <a:rPr lang="en-US" altLang="en-US" sz="1600" dirty="0"/>
              <a:t>D.C. American Youth Policy Forum.</a:t>
            </a:r>
          </a:p>
          <a:p>
            <a:r>
              <a:rPr lang="en-US" altLang="en-US" sz="1600" dirty="0"/>
              <a:t>McDermott, P.C., Rothenberg, J.J. (2001).  New teachers communicating effectively with low-income urban parents. Annual Meeting of American Educational Research Association, Seattle, WA, April 10-14, 2001.</a:t>
            </a:r>
          </a:p>
          <a:p>
            <a:r>
              <a:rPr lang="en-US" sz="1600" dirty="0"/>
              <a:t>Mapp, K. L., Carver, I., &amp; Lander, J. (2017). </a:t>
            </a:r>
            <a:r>
              <a:rPr lang="en-US" sz="1600" i="1" dirty="0"/>
              <a:t>Powerful partnerships: a teachers guide to engaging families for student success</a:t>
            </a:r>
            <a:r>
              <a:rPr lang="en-US" sz="1600" dirty="0"/>
              <a:t>. New York, NY: Scholastic.</a:t>
            </a:r>
          </a:p>
          <a:p>
            <a:r>
              <a:rPr lang="en-US" sz="1600" dirty="0"/>
              <a:t>Meador, D. (2020, February 4) </a:t>
            </a:r>
            <a:r>
              <a:rPr lang="en-US" sz="1600" i="1" dirty="0"/>
              <a:t>School Communication Policy: </a:t>
            </a:r>
            <a:r>
              <a:rPr lang="en-US" sz="1600" dirty="0" err="1"/>
              <a:t>ThoughtsCo</a:t>
            </a:r>
            <a:r>
              <a:rPr lang="en-US" sz="1600" dirty="0"/>
              <a:t> </a:t>
            </a:r>
            <a:r>
              <a:rPr lang="en-US" sz="1600" i="1" dirty="0"/>
              <a:t> </a:t>
            </a:r>
            <a:r>
              <a:rPr lang="en-US" sz="1600" dirty="0">
                <a:hlinkClick r:id="rId4"/>
              </a:rPr>
              <a:t>https://www.thoughtco.com/school-communication-policy-3194670</a:t>
            </a:r>
            <a:r>
              <a:rPr lang="en-US" sz="1600" dirty="0"/>
              <a:t> </a:t>
            </a:r>
          </a:p>
          <a:p>
            <a:r>
              <a:rPr lang="en-US" sz="1600" dirty="0"/>
              <a:t> </a:t>
            </a:r>
          </a:p>
        </p:txBody>
      </p:sp>
    </p:spTree>
    <p:extLst>
      <p:ext uri="{BB962C8B-B14F-4D97-AF65-F5344CB8AC3E}">
        <p14:creationId xmlns:p14="http://schemas.microsoft.com/office/powerpoint/2010/main" val="1820446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7D96AE-8A9B-4991-BAB0-631B500FB00C}"/>
              </a:ext>
            </a:extLst>
          </p:cNvPr>
          <p:cNvSpPr>
            <a:spLocks noGrp="1"/>
          </p:cNvSpPr>
          <p:nvPr>
            <p:ph type="ctrTitle"/>
          </p:nvPr>
        </p:nvSpPr>
        <p:spPr>
          <a:xfrm>
            <a:off x="517286" y="790575"/>
            <a:ext cx="7315200" cy="5276850"/>
          </a:xfrm>
        </p:spPr>
        <p:txBody>
          <a:bodyPr>
            <a:normAutofit fontScale="90000"/>
          </a:bodyPr>
          <a:lstStyle/>
          <a:p>
            <a:pPr algn="ctr"/>
            <a:br>
              <a:rPr lang="en-US" sz="2400" dirty="0"/>
            </a:br>
            <a:r>
              <a:rPr lang="en-US" sz="2700" b="0" dirty="0"/>
              <a:t>PaTTAN – East</a:t>
            </a:r>
            <a:br>
              <a:rPr lang="en-US" sz="2700" b="0" dirty="0"/>
            </a:br>
            <a:r>
              <a:rPr lang="en-US" sz="2700" b="0" dirty="0"/>
              <a:t>1-800-441-3215</a:t>
            </a:r>
            <a:br>
              <a:rPr lang="en-US" sz="2700" b="0" dirty="0"/>
            </a:br>
            <a:r>
              <a:rPr lang="en-US" sz="2700" b="0" dirty="0"/>
              <a:t>Kimberly Jenkins</a:t>
            </a:r>
            <a:br>
              <a:rPr lang="en-US" sz="2700" b="0" dirty="0"/>
            </a:br>
            <a:r>
              <a:rPr lang="en-US" sz="2700" b="0" dirty="0">
                <a:hlinkClick r:id="rId3"/>
              </a:rPr>
              <a:t>kjenkins@pattan.net</a:t>
            </a:r>
            <a:br>
              <a:rPr lang="en-US" sz="2700" b="0" dirty="0"/>
            </a:br>
            <a:br>
              <a:rPr lang="en-US" sz="2700" b="0" dirty="0"/>
            </a:br>
            <a:r>
              <a:rPr lang="en-US" sz="2700" b="0" dirty="0"/>
              <a:t>PaTTAN – Harrisburg</a:t>
            </a:r>
            <a:br>
              <a:rPr lang="en-US" sz="2700" b="0" dirty="0"/>
            </a:br>
            <a:r>
              <a:rPr lang="en-US" sz="2700" b="0" dirty="0"/>
              <a:t>1-800-360-7282</a:t>
            </a:r>
            <a:br>
              <a:rPr lang="en-US" sz="2700" b="0" dirty="0"/>
            </a:br>
            <a:r>
              <a:rPr lang="en-US" sz="2700" b="0" dirty="0"/>
              <a:t>Erin Campion</a:t>
            </a:r>
            <a:br>
              <a:rPr lang="en-US" sz="2700" b="0" dirty="0"/>
            </a:br>
            <a:r>
              <a:rPr lang="en-US" sz="2700" b="0" dirty="0">
                <a:hlinkClick r:id="rId4"/>
              </a:rPr>
              <a:t>ecampion@pattan.net</a:t>
            </a:r>
            <a:br>
              <a:rPr lang="en-US" sz="2700" b="0" dirty="0"/>
            </a:br>
            <a:br>
              <a:rPr lang="en-US" sz="2700" b="0" dirty="0"/>
            </a:br>
            <a:r>
              <a:rPr lang="en-US" sz="2700" b="0" dirty="0"/>
              <a:t>PaTTAN – Pittsburgh</a:t>
            </a:r>
            <a:br>
              <a:rPr lang="en-US" sz="2700" b="0" dirty="0"/>
            </a:br>
            <a:r>
              <a:rPr lang="en-US" sz="2700" b="0" dirty="0"/>
              <a:t>1-800-446-5607</a:t>
            </a:r>
            <a:br>
              <a:rPr lang="en-US" sz="2700" b="0" dirty="0"/>
            </a:br>
            <a:r>
              <a:rPr lang="en-US" sz="2700" b="0" dirty="0"/>
              <a:t>Jennifer Geibel</a:t>
            </a:r>
            <a:br>
              <a:rPr lang="en-US" sz="2700" b="0" dirty="0"/>
            </a:br>
            <a:r>
              <a:rPr lang="en-US" sz="2700" b="0" dirty="0">
                <a:hlinkClick r:id="rId5"/>
              </a:rPr>
              <a:t>jgeibel@pattan.net</a:t>
            </a:r>
            <a:br>
              <a:rPr lang="en-US" sz="1800" b="0" dirty="0"/>
            </a:br>
            <a:br>
              <a:rPr lang="en-US" sz="1800" b="0" dirty="0"/>
            </a:br>
            <a:endParaRPr lang="en-US" sz="2200" b="0" dirty="0"/>
          </a:p>
        </p:txBody>
      </p:sp>
    </p:spTree>
    <p:extLst>
      <p:ext uri="{BB962C8B-B14F-4D97-AF65-F5344CB8AC3E}">
        <p14:creationId xmlns:p14="http://schemas.microsoft.com/office/powerpoint/2010/main" val="182051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4653-77CE-4099-8C3D-D8F41384A3A1}"/>
              </a:ext>
            </a:extLst>
          </p:cNvPr>
          <p:cNvSpPr>
            <a:spLocks noGrp="1"/>
          </p:cNvSpPr>
          <p:nvPr>
            <p:ph type="title"/>
          </p:nvPr>
        </p:nvSpPr>
        <p:spPr>
          <a:xfrm>
            <a:off x="252918" y="1123837"/>
            <a:ext cx="3088379" cy="4601183"/>
          </a:xfrm>
        </p:spPr>
        <p:txBody>
          <a:bodyPr/>
          <a:lstStyle/>
          <a:p>
            <a:r>
              <a:rPr lang="en-US" sz="3600" b="1"/>
              <a:t>Family</a:t>
            </a:r>
            <a:br>
              <a:rPr lang="en-US" sz="3600" b="1"/>
            </a:br>
            <a:r>
              <a:rPr lang="en-US" sz="3600" b="1"/>
              <a:t>Engagement</a:t>
            </a:r>
            <a:br>
              <a:rPr lang="en-US" b="1"/>
            </a:br>
            <a:br>
              <a:rPr lang="en-US" b="1"/>
            </a:br>
            <a:br>
              <a:rPr lang="en-US" b="1"/>
            </a:br>
            <a:br>
              <a:rPr lang="en-US" b="1"/>
            </a:br>
            <a:br>
              <a:rPr lang="en-US" b="1"/>
            </a:br>
            <a:endParaRPr lang="en-US"/>
          </a:p>
        </p:txBody>
      </p:sp>
      <p:sp>
        <p:nvSpPr>
          <p:cNvPr id="3" name="Content Placeholder 2">
            <a:extLst>
              <a:ext uri="{FF2B5EF4-FFF2-40B4-BE49-F238E27FC236}">
                <a16:creationId xmlns:a16="http://schemas.microsoft.com/office/drawing/2014/main" id="{0CA4AFB9-3BA9-4E2A-89BC-206F6A94DCA8}"/>
              </a:ext>
            </a:extLst>
          </p:cNvPr>
          <p:cNvSpPr>
            <a:spLocks noGrp="1"/>
          </p:cNvSpPr>
          <p:nvPr>
            <p:ph idx="1"/>
          </p:nvPr>
        </p:nvSpPr>
        <p:spPr>
          <a:xfrm>
            <a:off x="3871468" y="796033"/>
            <a:ext cx="7315200" cy="5120640"/>
          </a:xfrm>
        </p:spPr>
        <p:txBody>
          <a:bodyPr/>
          <a:lstStyle/>
          <a:p>
            <a:pPr marL="0" indent="0" algn="ctr">
              <a:buClr>
                <a:schemeClr val="accent4">
                  <a:lumMod val="20000"/>
                  <a:lumOff val="80000"/>
                </a:schemeClr>
              </a:buClr>
              <a:buNone/>
            </a:pPr>
            <a:r>
              <a:rPr lang="en-US" sz="3200"/>
              <a:t>Family Engagement promotes equitable partnerships among schools, families and communities to actively promote student achievement through shared commitment, decision-making and responsibility.</a:t>
            </a:r>
          </a:p>
          <a:p>
            <a:pPr marL="0" indent="0" algn="ctr">
              <a:buClr>
                <a:schemeClr val="accent4">
                  <a:lumMod val="20000"/>
                  <a:lumOff val="80000"/>
                </a:schemeClr>
              </a:buClr>
              <a:buNone/>
            </a:pPr>
            <a:endParaRPr lang="en-US"/>
          </a:p>
          <a:p>
            <a:pPr marL="0" indent="0" algn="ctr">
              <a:buClr>
                <a:schemeClr val="accent4">
                  <a:lumMod val="20000"/>
                  <a:lumOff val="80000"/>
                </a:schemeClr>
              </a:buClr>
              <a:buNone/>
            </a:pPr>
            <a:r>
              <a:rPr lang="en-US" b="1"/>
              <a:t>#</a:t>
            </a:r>
            <a:r>
              <a:rPr lang="en-US" b="1" err="1"/>
              <a:t>PAFamilyEngagement</a:t>
            </a:r>
            <a:endParaRPr lang="en-US"/>
          </a:p>
        </p:txBody>
      </p:sp>
      <p:pic>
        <p:nvPicPr>
          <p:cNvPr id="6" name="Picture 5">
            <a:extLst>
              <a:ext uri="{FF2B5EF4-FFF2-40B4-BE49-F238E27FC236}">
                <a16:creationId xmlns:a16="http://schemas.microsoft.com/office/drawing/2014/main" id="{6E586DC0-ED76-47AF-8C22-44BA5AC0B77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0534" y="3331864"/>
            <a:ext cx="1526895" cy="1779912"/>
          </a:xfrm>
          <a:prstGeom prst="rect">
            <a:avLst/>
          </a:prstGeom>
        </p:spPr>
      </p:pic>
    </p:spTree>
    <p:extLst>
      <p:ext uri="{BB962C8B-B14F-4D97-AF65-F5344CB8AC3E}">
        <p14:creationId xmlns:p14="http://schemas.microsoft.com/office/powerpoint/2010/main" val="253542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B352-0A1D-4FA9-9A84-195BD6B79C13}"/>
              </a:ext>
            </a:extLst>
          </p:cNvPr>
          <p:cNvSpPr>
            <a:spLocks noGrp="1"/>
          </p:cNvSpPr>
          <p:nvPr>
            <p:ph type="title"/>
          </p:nvPr>
        </p:nvSpPr>
        <p:spPr>
          <a:xfrm>
            <a:off x="309339" y="1423182"/>
            <a:ext cx="2834640" cy="2979420"/>
          </a:xfrm>
          <a:prstGeom prst="rect">
            <a:avLst/>
          </a:prstGeom>
        </p:spPr>
        <p:txBody>
          <a:bodyPr anchor="b">
            <a:normAutofit fontScale="90000"/>
          </a:bodyPr>
          <a:lstStyle/>
          <a:p>
            <a:br>
              <a:rPr lang="en-US" sz="2500"/>
            </a:br>
            <a:br>
              <a:rPr lang="en-US" sz="2500"/>
            </a:br>
            <a:br>
              <a:rPr lang="en-US" sz="2500"/>
            </a:br>
            <a:r>
              <a:rPr lang="en-US" sz="2700"/>
              <a:t>Regulations and Implications for Practice</a:t>
            </a:r>
            <a:br>
              <a:rPr lang="en-US" sz="2700"/>
            </a:br>
            <a:br>
              <a:rPr lang="en-US" sz="2500"/>
            </a:br>
            <a:br>
              <a:rPr lang="en-US" sz="2500"/>
            </a:br>
            <a:br>
              <a:rPr lang="en-US" sz="2500"/>
            </a:br>
            <a:endParaRPr lang="en-US" sz="2500"/>
          </a:p>
        </p:txBody>
      </p:sp>
      <p:graphicFrame>
        <p:nvGraphicFramePr>
          <p:cNvPr id="9" name="Content Placeholder 2" descr="IDEA, ESSA, PA State Performance Plan (SSP Indicator 8;) Danielson Framework, Component 4C-Communicating with Families; PA System for Principal Effectiveness, Component 4A-Maximizes Parent and Community Involvement and Outreach">
            <a:extLst>
              <a:ext uri="{FF2B5EF4-FFF2-40B4-BE49-F238E27FC236}">
                <a16:creationId xmlns:a16="http://schemas.microsoft.com/office/drawing/2014/main" id="{5F48D382-83B3-4EB2-A562-D19A35C3D21B}"/>
              </a:ext>
            </a:extLst>
          </p:cNvPr>
          <p:cNvGraphicFramePr>
            <a:graphicFrameLocks noGrp="1"/>
          </p:cNvGraphicFramePr>
          <p:nvPr>
            <p:ph idx="1"/>
          </p:nvPr>
        </p:nvGraphicFramePr>
        <p:xfrm>
          <a:off x="3867912" y="868680"/>
          <a:ext cx="7501128"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18">
            <a:extLst>
              <a:ext uri="{FF2B5EF4-FFF2-40B4-BE49-F238E27FC236}">
                <a16:creationId xmlns:a16="http://schemas.microsoft.com/office/drawing/2014/main" id="{8824FB3D-D350-4B2B-97FE-33DA2E903DB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22960" y="3888464"/>
            <a:ext cx="1526895" cy="1779912"/>
          </a:xfrm>
          <a:prstGeom prst="rect">
            <a:avLst/>
          </a:prstGeom>
        </p:spPr>
      </p:pic>
    </p:spTree>
    <p:extLst>
      <p:ext uri="{BB962C8B-B14F-4D97-AF65-F5344CB8AC3E}">
        <p14:creationId xmlns:p14="http://schemas.microsoft.com/office/powerpoint/2010/main" val="346760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A69E-4468-4380-B674-999AE018713B}"/>
              </a:ext>
            </a:extLst>
          </p:cNvPr>
          <p:cNvSpPr>
            <a:spLocks noGrp="1"/>
          </p:cNvSpPr>
          <p:nvPr>
            <p:ph type="title"/>
          </p:nvPr>
        </p:nvSpPr>
        <p:spPr>
          <a:xfrm>
            <a:off x="238779" y="1528314"/>
            <a:ext cx="2834640" cy="2979420"/>
          </a:xfrm>
        </p:spPr>
        <p:txBody>
          <a:bodyPr anchor="b">
            <a:normAutofit/>
          </a:bodyPr>
          <a:lstStyle/>
          <a:p>
            <a:r>
              <a:rPr lang="en-US" sz="3600"/>
              <a:t>ESSA Parent Guide</a:t>
            </a:r>
          </a:p>
        </p:txBody>
      </p:sp>
      <p:sp>
        <p:nvSpPr>
          <p:cNvPr id="12" name="Text Placeholder 3">
            <a:extLst>
              <a:ext uri="{FF2B5EF4-FFF2-40B4-BE49-F238E27FC236}">
                <a16:creationId xmlns:a16="http://schemas.microsoft.com/office/drawing/2014/main" id="{39240E89-9721-44D2-8A72-F5D60153B5DB}"/>
              </a:ext>
            </a:extLst>
          </p:cNvPr>
          <p:cNvSpPr>
            <a:spLocks noGrp="1"/>
          </p:cNvSpPr>
          <p:nvPr>
            <p:ph type="body" sz="half" idx="2"/>
          </p:nvPr>
        </p:nvSpPr>
        <p:spPr>
          <a:xfrm>
            <a:off x="215775" y="4352458"/>
            <a:ext cx="3160028" cy="1693746"/>
          </a:xfrm>
        </p:spPr>
        <p:txBody>
          <a:bodyPr>
            <a:normAutofit/>
          </a:bodyPr>
          <a:lstStyle/>
          <a:p>
            <a:endParaRPr lang="en-US" sz="2400"/>
          </a:p>
          <a:p>
            <a:r>
              <a:rPr lang="en-US" sz="2400" i="1"/>
              <a:t>Share with Your School Community!</a:t>
            </a:r>
          </a:p>
        </p:txBody>
      </p:sp>
      <p:pic>
        <p:nvPicPr>
          <p:cNvPr id="7" name="Content Placeholder 6" descr="An image of the cover of &quot;A Parent's Guide to the Nation's Landmark Education Law: Understanding the Every Student Succeeds Act&quot;">
            <a:hlinkClick r:id="rId3" action="ppaction://hlinkfile"/>
            <a:extLst>
              <a:ext uri="{FF2B5EF4-FFF2-40B4-BE49-F238E27FC236}">
                <a16:creationId xmlns:a16="http://schemas.microsoft.com/office/drawing/2014/main" id="{B2911B62-223F-4481-A4CD-251AEB6DEF63}"/>
              </a:ext>
            </a:extLst>
          </p:cNvPr>
          <p:cNvPicPr>
            <a:picLocks noGrp="1" noChangeAspect="1"/>
          </p:cNvPicPr>
          <p:nvPr>
            <p:ph idx="1"/>
          </p:nvPr>
        </p:nvPicPr>
        <p:blipFill rotWithShape="1">
          <a:blip r:embed="rId4"/>
          <a:srcRect r="1" b="11632"/>
          <a:stretch/>
        </p:blipFill>
        <p:spPr>
          <a:xfrm>
            <a:off x="3867912" y="868680"/>
            <a:ext cx="7501128" cy="5120640"/>
          </a:xfrm>
          <a:noFill/>
        </p:spPr>
      </p:pic>
    </p:spTree>
    <p:extLst>
      <p:ext uri="{BB962C8B-B14F-4D97-AF65-F5344CB8AC3E}">
        <p14:creationId xmlns:p14="http://schemas.microsoft.com/office/powerpoint/2010/main" val="388060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EC2D-414B-4C57-BC5C-DB42DC118567}"/>
              </a:ext>
            </a:extLst>
          </p:cNvPr>
          <p:cNvSpPr>
            <a:spLocks noGrp="1"/>
          </p:cNvSpPr>
          <p:nvPr>
            <p:ph type="title"/>
          </p:nvPr>
        </p:nvSpPr>
        <p:spPr>
          <a:xfrm>
            <a:off x="239064" y="1189355"/>
            <a:ext cx="2947482" cy="4601183"/>
          </a:xfrm>
        </p:spPr>
        <p:txBody>
          <a:bodyPr/>
          <a:lstStyle/>
          <a:p>
            <a:r>
              <a:rPr lang="en-US" dirty="0"/>
              <a:t>Core Beliefs of Family Engagement</a:t>
            </a:r>
            <a:br>
              <a:rPr lang="en-US" dirty="0"/>
            </a:br>
            <a:endParaRPr lang="en-US" dirty="0"/>
          </a:p>
        </p:txBody>
      </p:sp>
      <p:graphicFrame>
        <p:nvGraphicFramePr>
          <p:cNvPr id="21" name="Content Placeholder 20" descr="All families have dreams for their children and want what is best for them.&#10;All families have the capacity to support their children's learning.&#10;Families and school staff are equal partners.&#10;The responsibility for cultivating and sustaining partnerships among school, home and community rests primarily with school staff, especially school leaders.">
            <a:extLst>
              <a:ext uri="{FF2B5EF4-FFF2-40B4-BE49-F238E27FC236}">
                <a16:creationId xmlns:a16="http://schemas.microsoft.com/office/drawing/2014/main" id="{6311E628-B344-44C7-BB4E-B8E6852D0D5A}"/>
              </a:ext>
            </a:extLst>
          </p:cNvPr>
          <p:cNvGraphicFramePr>
            <a:graphicFrameLocks noGrp="1"/>
          </p:cNvGraphicFramePr>
          <p:nvPr>
            <p:ph idx="1"/>
            <p:extLst>
              <p:ext uri="{D42A27DB-BD31-4B8C-83A1-F6EECF244321}">
                <p14:modId xmlns:p14="http://schemas.microsoft.com/office/powerpoint/2010/main" val="3797739757"/>
              </p:ext>
            </p:extLst>
          </p:nvPr>
        </p:nvGraphicFramePr>
        <p:xfrm>
          <a:off x="3863824" y="869156"/>
          <a:ext cx="7680960" cy="521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9FE53CF-7171-4B7F-85B3-97011D0E3F67}"/>
              </a:ext>
            </a:extLst>
          </p:cNvPr>
          <p:cNvSpPr txBox="1"/>
          <p:nvPr/>
        </p:nvSpPr>
        <p:spPr>
          <a:xfrm>
            <a:off x="9309381" y="6263235"/>
            <a:ext cx="2626371" cy="261610"/>
          </a:xfrm>
          <a:prstGeom prst="rect">
            <a:avLst/>
          </a:prstGeom>
          <a:noFill/>
        </p:spPr>
        <p:txBody>
          <a:bodyPr wrap="square" rtlCol="0">
            <a:spAutoFit/>
          </a:bodyPr>
          <a:lstStyle/>
          <a:p>
            <a:r>
              <a:rPr lang="en-US" sz="1100" dirty="0"/>
              <a:t> Mapp, Carver &amp; Lander, 2017</a:t>
            </a:r>
          </a:p>
        </p:txBody>
      </p:sp>
    </p:spTree>
    <p:extLst>
      <p:ext uri="{BB962C8B-B14F-4D97-AF65-F5344CB8AC3E}">
        <p14:creationId xmlns:p14="http://schemas.microsoft.com/office/powerpoint/2010/main" val="1678473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0A1BE-9890-4793-BE25-B28DA5D82E40}"/>
              </a:ext>
            </a:extLst>
          </p:cNvPr>
          <p:cNvSpPr>
            <a:spLocks noGrp="1"/>
          </p:cNvSpPr>
          <p:nvPr>
            <p:ph type="title"/>
          </p:nvPr>
        </p:nvSpPr>
        <p:spPr>
          <a:xfrm>
            <a:off x="256032" y="1143000"/>
            <a:ext cx="2834640" cy="2979420"/>
          </a:xfrm>
        </p:spPr>
        <p:txBody>
          <a:bodyPr anchor="b">
            <a:normAutofit/>
          </a:bodyPr>
          <a:lstStyle/>
          <a:p>
            <a:r>
              <a:rPr lang="en-US"/>
              <a:t>Learning Outcomes </a:t>
            </a:r>
          </a:p>
        </p:txBody>
      </p:sp>
      <p:sp>
        <p:nvSpPr>
          <p:cNvPr id="15" name="Text Placeholder 3">
            <a:extLst>
              <a:ext uri="{FF2B5EF4-FFF2-40B4-BE49-F238E27FC236}">
                <a16:creationId xmlns:a16="http://schemas.microsoft.com/office/drawing/2014/main" id="{B3401B11-5D15-46B0-8991-97C3ADC48A2B}"/>
              </a:ext>
            </a:extLst>
          </p:cNvPr>
          <p:cNvSpPr>
            <a:spLocks noGrp="1"/>
          </p:cNvSpPr>
          <p:nvPr>
            <p:ph type="body" sz="half" idx="2"/>
          </p:nvPr>
        </p:nvSpPr>
        <p:spPr>
          <a:xfrm>
            <a:off x="256032" y="4122420"/>
            <a:ext cx="2834640" cy="1693746"/>
          </a:xfrm>
        </p:spPr>
        <p:txBody>
          <a:bodyPr/>
          <a:lstStyle/>
          <a:p>
            <a:endParaRPr lang="en-US"/>
          </a:p>
        </p:txBody>
      </p:sp>
      <p:graphicFrame>
        <p:nvGraphicFramePr>
          <p:cNvPr id="5" name="Content Placeholder 2" descr="Discuss the importance of building effective home-school communication&#10;Review the basic elements of communication&#10;Examine various types of communication&#10;Analyze your current home-school communication process">
            <a:extLst>
              <a:ext uri="{FF2B5EF4-FFF2-40B4-BE49-F238E27FC236}">
                <a16:creationId xmlns:a16="http://schemas.microsoft.com/office/drawing/2014/main" id="{3B6088DF-1955-406E-9303-E1DDD47612C2}"/>
              </a:ext>
            </a:extLst>
          </p:cNvPr>
          <p:cNvGraphicFramePr>
            <a:graphicFrameLocks noGrp="1"/>
          </p:cNvGraphicFramePr>
          <p:nvPr>
            <p:ph idx="1"/>
            <p:extLst>
              <p:ext uri="{D42A27DB-BD31-4B8C-83A1-F6EECF244321}">
                <p14:modId xmlns:p14="http://schemas.microsoft.com/office/powerpoint/2010/main" val="3416041094"/>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0602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809E-8A64-4519-AD6E-4E4FD421ECA1}"/>
              </a:ext>
            </a:extLst>
          </p:cNvPr>
          <p:cNvSpPr>
            <a:spLocks noGrp="1"/>
          </p:cNvSpPr>
          <p:nvPr>
            <p:ph type="title"/>
          </p:nvPr>
        </p:nvSpPr>
        <p:spPr>
          <a:xfrm>
            <a:off x="3845169" y="901098"/>
            <a:ext cx="7643446" cy="4913548"/>
          </a:xfrm>
        </p:spPr>
        <p:txBody>
          <a:bodyPr>
            <a:normAutofit/>
          </a:bodyPr>
          <a:lstStyle/>
          <a:p>
            <a:r>
              <a:rPr lang="en-US" sz="4800" dirty="0"/>
              <a:t>Family Engagement and Communication</a:t>
            </a:r>
          </a:p>
        </p:txBody>
      </p:sp>
      <p:pic>
        <p:nvPicPr>
          <p:cNvPr id="5" name="Content Placeholder 4">
            <a:extLst>
              <a:ext uri="{FF2B5EF4-FFF2-40B4-BE49-F238E27FC236}">
                <a16:creationId xmlns:a16="http://schemas.microsoft.com/office/drawing/2014/main" id="{FCB4837E-F9B8-45F6-9B7A-8C810A405343}"/>
              </a:ext>
              <a:ext uri="{C183D7F6-B498-43B3-948B-1728B52AA6E4}">
                <adec:decorative xmlns:adec="http://schemas.microsoft.com/office/drawing/2017/decorative" val="1"/>
              </a:ext>
            </a:extLst>
          </p:cNvPr>
          <p:cNvPicPr>
            <a:picLocks noGrp="1" noChangeAspect="1"/>
          </p:cNvPicPr>
          <p:nvPr>
            <p:ph idx="1"/>
          </p:nvPr>
        </p:nvPicPr>
        <p:blipFill>
          <a:blip r:embed="rId3">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439916" y="2349910"/>
            <a:ext cx="2772492" cy="2300300"/>
          </a:xfrm>
        </p:spPr>
      </p:pic>
    </p:spTree>
    <p:extLst>
      <p:ext uri="{BB962C8B-B14F-4D97-AF65-F5344CB8AC3E}">
        <p14:creationId xmlns:p14="http://schemas.microsoft.com/office/powerpoint/2010/main" val="2019153497"/>
      </p:ext>
    </p:extLst>
  </p:cSld>
  <p:clrMapOvr>
    <a:masterClrMapping/>
  </p:clrMapOvr>
</p:sld>
</file>

<file path=ppt/theme/theme1.xml><?xml version="1.0" encoding="utf-8"?>
<a:theme xmlns:a="http://schemas.openxmlformats.org/drawingml/2006/main" name="Frame">
  <a:themeElements>
    <a:clrScheme name="PaTTAN 2018">
      <a:dk1>
        <a:srgbClr val="000000"/>
      </a:dk1>
      <a:lt1>
        <a:srgbClr val="FFFFFF"/>
      </a:lt1>
      <a:dk2>
        <a:srgbClr val="545454"/>
      </a:dk2>
      <a:lt2>
        <a:srgbClr val="D9D9D6"/>
      </a:lt2>
      <a:accent1>
        <a:srgbClr val="004976"/>
      </a:accent1>
      <a:accent2>
        <a:srgbClr val="007681"/>
      </a:accent2>
      <a:accent3>
        <a:srgbClr val="007A3E"/>
      </a:accent3>
      <a:accent4>
        <a:srgbClr val="897A27"/>
      </a:accent4>
      <a:accent5>
        <a:srgbClr val="7A2F8A"/>
      </a:accent5>
      <a:accent6>
        <a:srgbClr val="AF272F"/>
      </a:accent6>
      <a:hlink>
        <a:srgbClr val="D9D9D6"/>
      </a:hlink>
      <a:folHlink>
        <a:srgbClr val="007681"/>
      </a:folHlink>
    </a:clrScheme>
    <a:fontScheme name="PaTTAN 2018">
      <a:majorFont>
        <a:latin typeface="Century Gothic"/>
        <a:ea typeface=""/>
        <a:cs typeface=""/>
      </a:majorFont>
      <a:minorFont>
        <a:latin typeface="Century Gothic"/>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aTTAN 2018 Widescreen.potx" id="{04CF1AA6-0B4A-49A8-9EDF-46310582768D}" vid="{A85EE171-37B3-42EE-855B-1F0BCC762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4188CADEFE4A4B85D7C2ABC70C4D97" ma:contentTypeVersion="12" ma:contentTypeDescription="Create a new document." ma:contentTypeScope="" ma:versionID="b4b800eb7c227ada2752a0e8e1a96715">
  <xsd:schema xmlns:xsd="http://www.w3.org/2001/XMLSchema" xmlns:xs="http://www.w3.org/2001/XMLSchema" xmlns:p="http://schemas.microsoft.com/office/2006/metadata/properties" xmlns:ns3="f4635537-8636-4f0e-a92e-7044bab3b832" xmlns:ns4="131c9e5a-a553-4909-ab8a-e13cd3ae4cd7" targetNamespace="http://schemas.microsoft.com/office/2006/metadata/properties" ma:root="true" ma:fieldsID="bbea00819ebeefa2217841cc043ed67c" ns3:_="" ns4:_="">
    <xsd:import namespace="f4635537-8636-4f0e-a92e-7044bab3b832"/>
    <xsd:import namespace="131c9e5a-a553-4909-ab8a-e13cd3ae4cd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35537-8636-4f0e-a92e-7044bab3b83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1c9e5a-a553-4909-ab8a-e13cd3ae4cd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BC169F-14A7-4EA8-A2AF-E069A48E885D}">
  <ds:schemaRefs>
    <ds:schemaRef ds:uri="http://purl.org/dc/elements/1.1/"/>
    <ds:schemaRef ds:uri="http://schemas.microsoft.com/office/2006/documentManagement/types"/>
    <ds:schemaRef ds:uri="http://schemas.microsoft.com/office/2006/metadata/properties"/>
    <ds:schemaRef ds:uri="http://purl.org/dc/dcmitype/"/>
    <ds:schemaRef ds:uri="http://purl.org/dc/terms/"/>
    <ds:schemaRef ds:uri="f4635537-8636-4f0e-a92e-7044bab3b832"/>
    <ds:schemaRef ds:uri="http://schemas.microsoft.com/office/infopath/2007/PartnerControls"/>
    <ds:schemaRef ds:uri="http://schemas.openxmlformats.org/package/2006/metadata/core-properties"/>
    <ds:schemaRef ds:uri="131c9e5a-a553-4909-ab8a-e13cd3ae4cd7"/>
    <ds:schemaRef ds:uri="http://www.w3.org/XML/1998/namespace"/>
  </ds:schemaRefs>
</ds:datastoreItem>
</file>

<file path=customXml/itemProps2.xml><?xml version="1.0" encoding="utf-8"?>
<ds:datastoreItem xmlns:ds="http://schemas.openxmlformats.org/officeDocument/2006/customXml" ds:itemID="{F37F7E54-C45A-4356-951D-DEE43F03DC3F}">
  <ds:schemaRefs>
    <ds:schemaRef ds:uri="http://schemas.microsoft.com/sharepoint/v3/contenttype/forms"/>
  </ds:schemaRefs>
</ds:datastoreItem>
</file>

<file path=customXml/itemProps3.xml><?xml version="1.0" encoding="utf-8"?>
<ds:datastoreItem xmlns:ds="http://schemas.openxmlformats.org/officeDocument/2006/customXml" ds:itemID="{56C39AD1-02D4-4016-A56D-0AE1D7923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635537-8636-4f0e-a92e-7044bab3b832"/>
    <ds:schemaRef ds:uri="131c9e5a-a553-4909-ab8a-e13cd3ae4c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699</TotalTime>
  <Words>7108</Words>
  <Application>Microsoft Office PowerPoint</Application>
  <PresentationFormat>Widescreen</PresentationFormat>
  <Paragraphs>399</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Century Gothic</vt:lpstr>
      <vt:lpstr>Gill Sans MT</vt:lpstr>
      <vt:lpstr>Wingdings 2</vt:lpstr>
      <vt:lpstr>Frame</vt:lpstr>
      <vt:lpstr>Enhancing Family Engagement Module 2 </vt:lpstr>
      <vt:lpstr> PaTTAN’s Mission</vt:lpstr>
      <vt:lpstr>PDE’s Commitment to Least Restrictive Environment (LRE)</vt:lpstr>
      <vt:lpstr>Family Engagement     </vt:lpstr>
      <vt:lpstr>   Regulations and Implications for Practice    </vt:lpstr>
      <vt:lpstr>ESSA Parent Guide</vt:lpstr>
      <vt:lpstr>Core Beliefs of Family Engagement </vt:lpstr>
      <vt:lpstr>Learning Outcomes </vt:lpstr>
      <vt:lpstr>Family Engagement and Communication</vt:lpstr>
      <vt:lpstr>Benefits of Effective Communication</vt:lpstr>
      <vt:lpstr>Benefits Across Stakeholders</vt:lpstr>
      <vt:lpstr>Home-School Communication</vt:lpstr>
      <vt:lpstr>Contacts &amp; Communication Considerations  </vt:lpstr>
      <vt:lpstr>Diversity in Communication</vt:lpstr>
      <vt:lpstr>Elements of Diversity</vt:lpstr>
      <vt:lpstr>Making Materials Accessible to All</vt:lpstr>
      <vt:lpstr>Cross-Cultural Communication</vt:lpstr>
      <vt:lpstr>Tips for Effective Cross-Cultural Communication</vt:lpstr>
      <vt:lpstr>Additional Tips for Effective Cross-Cultural Communication</vt:lpstr>
      <vt:lpstr>How could being unaware of differences in cross-cultural communication hinder social interactions between teachers and families?</vt:lpstr>
      <vt:lpstr>Preparing for Communication  </vt:lpstr>
      <vt:lpstr>The Communication Process Framework</vt:lpstr>
      <vt:lpstr>What to Communicate</vt:lpstr>
      <vt:lpstr>Types of Communication</vt:lpstr>
      <vt:lpstr>Activity  2.3 Ways to Promote Two-Way        Communication</vt:lpstr>
      <vt:lpstr>Building Positive Communication</vt:lpstr>
      <vt:lpstr>Action Steps for Communication</vt:lpstr>
      <vt:lpstr>Action Steps for Written Communication</vt:lpstr>
      <vt:lpstr>Elements of Effective Writing</vt:lpstr>
      <vt:lpstr>Considerations for Digital Communication</vt:lpstr>
      <vt:lpstr>Action Steps for Digital Communication</vt:lpstr>
      <vt:lpstr>The  Digital Age</vt:lpstr>
      <vt:lpstr>Promoting Communication</vt:lpstr>
      <vt:lpstr>Enhancing Communication</vt:lpstr>
      <vt:lpstr>References  </vt:lpstr>
      <vt:lpstr> PaTTAN – East 1-800-441-3215 Kimberly Jenkins kjenkins@pattan.net  PaTTAN – Harrisburg 1-800-360-7282 Erin Campion ecampion@pattan.net  PaTTAN – Pittsburgh 1-800-446-5607 Jennifer Geibel jgeibel@pattan.net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Family Engagement Module 2</dc:title>
  <dc:creator>Jacqui DiDomenico</dc:creator>
  <cp:lastModifiedBy>Andy Rotondo</cp:lastModifiedBy>
  <cp:revision>7</cp:revision>
  <dcterms:created xsi:type="dcterms:W3CDTF">2020-04-01T16:57:31Z</dcterms:created>
  <dcterms:modified xsi:type="dcterms:W3CDTF">2020-07-07T17:31:54Z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0x010100DE4188CADEFE4A4B85D7C2ABC70C4D97</vt:lpwstr>
  </property>
  <property fmtid="{D5CDD505-2E9C-101B-9397-08002B2CF9AE}" pid="3" name="_MarkAsFinal">
    <vt:bool>true</vt:bool>
  </property>
</Properties>
</file>